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8" r:id="rId3"/>
    <p:sldId id="257" r:id="rId4"/>
    <p:sldId id="259" r:id="rId5"/>
    <p:sldId id="265" r:id="rId6"/>
    <p:sldId id="260" r:id="rId7"/>
    <p:sldId id="261" r:id="rId8"/>
    <p:sldId id="262" r:id="rId9"/>
    <p:sldId id="263" r:id="rId10"/>
    <p:sldId id="267"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314"/>
    <a:srgbClr val="C7971F"/>
    <a:srgbClr val="EAD482"/>
    <a:srgbClr val="DCB7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638" y="-4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D20C1-B58A-4544-97FF-F725709B8E24}" type="datetimeFigureOut">
              <a:rPr lang="en-US" smtClean="0"/>
              <a:pPr/>
              <a:t>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249F2-D07B-4682-8C12-45C7F51510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F249F2-D07B-4682-8C12-45C7F515102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26C3C-4946-4E24-B239-F7041A8BCD49}"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26C3C-4946-4E24-B239-F7041A8BCD49}" type="datetimeFigureOut">
              <a:rPr lang="en-US" smtClean="0"/>
              <a:pPr/>
              <a:t>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26C3C-4946-4E24-B239-F7041A8BCD49}"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26C3C-4946-4E24-B239-F7041A8BCD49}" type="datetimeFigureOut">
              <a:rPr lang="en-US" smtClean="0"/>
              <a:pPr/>
              <a:t>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26C3C-4946-4E24-B239-F7041A8BCD49}" type="datetimeFigureOut">
              <a:rPr lang="en-US" smtClean="0"/>
              <a:pPr/>
              <a:t>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6C3C-4946-4E24-B239-F7041A8BCD49}" type="datetimeFigureOut">
              <a:rPr lang="en-US" smtClean="0"/>
              <a:pPr/>
              <a:t>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26C3C-4946-4E24-B239-F7041A8BCD49}" type="datetimeFigureOut">
              <a:rPr lang="en-US" smtClean="0"/>
              <a:pPr/>
              <a:t>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33044C-7280-4F72-AAED-B4D66F948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6C3C-4946-4E24-B239-F7041A8BCD49}" type="datetimeFigureOut">
              <a:rPr lang="en-US" smtClean="0"/>
              <a:pPr/>
              <a:t>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3044C-7280-4F72-AAED-B4D66F948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143000" y="2057400"/>
            <a:ext cx="6858000" cy="2971800"/>
          </a:xfrm>
          <a:prstGeom prst="roundRect">
            <a:avLst/>
          </a:prstGeom>
          <a:solidFill>
            <a:srgbClr val="826314">
              <a:alpha val="5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17003"/>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pPr algn="ctr"/>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20" name="TextBox 19"/>
          <p:cNvSpPr txBox="1"/>
          <p:nvPr/>
        </p:nvSpPr>
        <p:spPr>
          <a:xfrm>
            <a:off x="2057400" y="3352800"/>
            <a:ext cx="5638800" cy="707886"/>
          </a:xfrm>
          <a:prstGeom prst="rect">
            <a:avLst/>
          </a:prstGeom>
          <a:noFill/>
          <a:ln>
            <a:noFill/>
          </a:ln>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A CD of this message will be available (free of charge immediately following today's message</a:t>
            </a:r>
            <a:endParaRPr lang="en-US" sz="2000"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2057400" y="4137061"/>
            <a:ext cx="5638800" cy="707886"/>
          </a:xfrm>
          <a:prstGeom prst="rect">
            <a:avLst/>
          </a:prstGeom>
          <a:noFill/>
        </p:spPr>
        <p:txBody>
          <a:bodyPr wrap="square" rtlCol="0">
            <a:spAutoFit/>
          </a:bodyPr>
          <a:lstStyle/>
          <a:p>
            <a:r>
              <a:rPr lang="en-US" sz="2000" dirty="0" smtClean="0">
                <a:solidFill>
                  <a:schemeClr val="bg1"/>
                </a:solidFill>
                <a:effectLst>
                  <a:outerShdw blurRad="38100" dist="38100" dir="2700000" algn="tl">
                    <a:srgbClr val="000000">
                      <a:alpha val="43137"/>
                    </a:srgbClr>
                  </a:outerShdw>
                </a:effectLst>
              </a:rPr>
              <a:t>This message will be available via podcast later this week at calvaryokc.com</a:t>
            </a:r>
            <a:endParaRPr lang="en-US" sz="2000" dirty="0">
              <a:solidFill>
                <a:schemeClr val="bg1"/>
              </a:solidFill>
              <a:effectLst>
                <a:outerShdw blurRad="38100" dist="38100" dir="2700000" algn="tl">
                  <a:srgbClr val="000000">
                    <a:alpha val="43137"/>
                  </a:srgbClr>
                </a:outerShdw>
              </a:effectLst>
            </a:endParaRPr>
          </a:p>
        </p:txBody>
      </p:sp>
      <p:grpSp>
        <p:nvGrpSpPr>
          <p:cNvPr id="2" name="Group 5"/>
          <p:cNvGrpSpPr>
            <a:grpSpLocks noChangeAspect="1"/>
          </p:cNvGrpSpPr>
          <p:nvPr/>
        </p:nvGrpSpPr>
        <p:grpSpPr bwMode="auto">
          <a:xfrm>
            <a:off x="1361511" y="3276600"/>
            <a:ext cx="618414" cy="712788"/>
            <a:chOff x="2074" y="1231"/>
            <a:chExt cx="1612" cy="1858"/>
          </a:xfrm>
        </p:grpSpPr>
        <p:sp>
          <p:nvSpPr>
            <p:cNvPr id="23" name="AutoShape 4"/>
            <p:cNvSpPr>
              <a:spLocks noChangeAspect="1" noChangeArrowheads="1" noTextEdit="1"/>
            </p:cNvSpPr>
            <p:nvPr/>
          </p:nvSpPr>
          <p:spPr bwMode="auto">
            <a:xfrm>
              <a:off x="2074" y="1231"/>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6" name="Picture 45"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1295400" y="4114914"/>
            <a:ext cx="761886" cy="7618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1 Chron. 16:8-22 = Ps. 105:1-15</a:t>
            </a:r>
            <a:endParaRPr lang="en-US" sz="3200" dirty="0">
              <a:solidFill>
                <a:schemeClr val="bg1"/>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1451109"/>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1 Chron. 16:23-33 = Ps. 96:1-13</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2" nodeType="afterEffect">
                                  <p:stCondLst>
                                    <p:cond delay="0"/>
                                  </p:stCondLst>
                                  <p:childTnLst>
                                    <p:set>
                                      <p:cBhvr rctx="PPT">
                                        <p:cTn id="19" dur="indefinite"/>
                                        <p:tgtEl>
                                          <p:spTgt spid="10"/>
                                        </p:tgtEl>
                                        <p:attrNameLst>
                                          <p:attrName>style.opacity</p:attrName>
                                        </p:attrNameLst>
                                      </p:cBhvr>
                                      <p:to>
                                        <p:strVal val="0.5"/>
                                      </p:to>
                                    </p:set>
                                    <p:animEffect filter="image" prLst="opacity: 0.5">
                                      <p:cBhvr rctx="IE">
                                        <p:cTn id="20" dur="indefinite"/>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53" presetClass="exit" presetSubtype="0" fill="hold" grpId="1" nodeType="withEffect">
                                  <p:stCondLst>
                                    <p:cond delay="0"/>
                                  </p:stCondLst>
                                  <p:childTnLst>
                                    <p:anim calcmode="lin" valueType="num">
                                      <p:cBhvr>
                                        <p:cTn id="29" dur="500"/>
                                        <p:tgtEl>
                                          <p:spTgt spid="6"/>
                                        </p:tgtEl>
                                        <p:attrNameLst>
                                          <p:attrName>ppt_w</p:attrName>
                                        </p:attrNameLst>
                                      </p:cBhvr>
                                      <p:tavLst>
                                        <p:tav tm="0">
                                          <p:val>
                                            <p:strVal val="ppt_w"/>
                                          </p:val>
                                        </p:tav>
                                        <p:tav tm="100000">
                                          <p:val>
                                            <p:fltVal val="0"/>
                                          </p:val>
                                        </p:tav>
                                      </p:tavLst>
                                    </p:anim>
                                    <p:anim calcmode="lin" valueType="num">
                                      <p:cBhvr>
                                        <p:cTn id="30" dur="500"/>
                                        <p:tgtEl>
                                          <p:spTgt spid="6"/>
                                        </p:tgtEl>
                                        <p:attrNameLst>
                                          <p:attrName>ppt_h</p:attrName>
                                        </p:attrNameLst>
                                      </p:cBhvr>
                                      <p:tavLst>
                                        <p:tav tm="0">
                                          <p:val>
                                            <p:strVal val="ppt_h"/>
                                          </p:val>
                                        </p:tav>
                                        <p:tav tm="100000">
                                          <p:val>
                                            <p:fltVal val="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Savonarola (1452–1498) ~ </a:t>
            </a:r>
            <a:r>
              <a:rPr lang="en-US" sz="3200" dirty="0" smtClean="0">
                <a:effectLst>
                  <a:outerShdw blurRad="38100" dist="38100" dir="2700000" algn="tl">
                    <a:srgbClr val="000000">
                      <a:alpha val="43137"/>
                    </a:srgbClr>
                  </a:outerShdw>
                </a:effectLst>
                <a:latin typeface="+mj-lt"/>
              </a:rPr>
              <a:t>"When worship reaches the ultimate, words are not necessary."</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17" name="Picture 16" descr="Israel3.bmp"/>
          <p:cNvPicPr>
            <a:picLocks noChangeAspect="1"/>
          </p:cNvPicPr>
          <p:nvPr/>
        </p:nvPicPr>
        <p:blipFill>
          <a:blip r:embed="rId4" cstate="print"/>
          <a:srcRect l="13575" t="7977" r="5481" b="17315"/>
          <a:stretch>
            <a:fillRect/>
          </a:stretch>
        </p:blipFill>
        <p:spPr>
          <a:xfrm>
            <a:off x="1447800" y="1249680"/>
            <a:ext cx="5791200" cy="4632960"/>
          </a:xfrm>
          <a:prstGeom prst="rect">
            <a:avLst/>
          </a:prstGeom>
          <a:effectLst>
            <a:softEdge rad="127000"/>
          </a:effectLst>
        </p:spPr>
      </p:pic>
      <p:grpSp>
        <p:nvGrpSpPr>
          <p:cNvPr id="48" name="Group 47"/>
          <p:cNvGrpSpPr/>
          <p:nvPr/>
        </p:nvGrpSpPr>
        <p:grpSpPr>
          <a:xfrm>
            <a:off x="4322134" y="4081046"/>
            <a:ext cx="1164266" cy="338554"/>
            <a:chOff x="4322134" y="4081046"/>
            <a:chExt cx="1164266" cy="338554"/>
          </a:xfrm>
        </p:grpSpPr>
        <p:sp>
          <p:nvSpPr>
            <p:cNvPr id="18" name="Oval 17"/>
            <p:cNvSpPr/>
            <p:nvPr/>
          </p:nvSpPr>
          <p:spPr>
            <a:xfrm>
              <a:off x="4322134" y="4081132"/>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419600" y="4081046"/>
              <a:ext cx="10668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Gilgal</a:t>
              </a:r>
              <a:endParaRPr lang="en-US" sz="1600" dirty="0">
                <a:effectLst>
                  <a:outerShdw blurRad="38100" dist="38100" dir="2700000" algn="tl">
                    <a:srgbClr val="000000">
                      <a:alpha val="43137"/>
                    </a:srgbClr>
                  </a:outerShdw>
                </a:effectLst>
                <a:latin typeface="+mj-lt"/>
              </a:endParaRPr>
            </a:p>
          </p:txBody>
        </p:sp>
      </p:grpSp>
      <p:grpSp>
        <p:nvGrpSpPr>
          <p:cNvPr id="49" name="Group 48"/>
          <p:cNvGrpSpPr/>
          <p:nvPr/>
        </p:nvGrpSpPr>
        <p:grpSpPr>
          <a:xfrm>
            <a:off x="4191000" y="3166646"/>
            <a:ext cx="1066800" cy="414754"/>
            <a:chOff x="4191000" y="3166646"/>
            <a:chExt cx="1066800" cy="414754"/>
          </a:xfrm>
        </p:grpSpPr>
        <p:sp>
          <p:nvSpPr>
            <p:cNvPr id="20" name="Oval 19"/>
            <p:cNvSpPr/>
            <p:nvPr/>
          </p:nvSpPr>
          <p:spPr>
            <a:xfrm>
              <a:off x="4191000" y="35052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91000" y="3166646"/>
              <a:ext cx="10668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Shiloh</a:t>
              </a:r>
              <a:endParaRPr lang="en-US" sz="1600" dirty="0">
                <a:effectLst>
                  <a:outerShdw blurRad="38100" dist="38100" dir="2700000" algn="tl">
                    <a:srgbClr val="000000">
                      <a:alpha val="43137"/>
                    </a:srgbClr>
                  </a:outerShdw>
                </a:effectLst>
                <a:latin typeface="+mj-lt"/>
              </a:endParaRPr>
            </a:p>
          </p:txBody>
        </p:sp>
      </p:grpSp>
      <p:grpSp>
        <p:nvGrpSpPr>
          <p:cNvPr id="50" name="Group 49"/>
          <p:cNvGrpSpPr/>
          <p:nvPr/>
        </p:nvGrpSpPr>
        <p:grpSpPr>
          <a:xfrm>
            <a:off x="3026734" y="3056778"/>
            <a:ext cx="1143000" cy="425387"/>
            <a:chOff x="3026734" y="3056778"/>
            <a:chExt cx="1143000" cy="425387"/>
          </a:xfrm>
        </p:grpSpPr>
        <p:sp>
          <p:nvSpPr>
            <p:cNvPr id="19" name="Oval 18"/>
            <p:cNvSpPr/>
            <p:nvPr/>
          </p:nvSpPr>
          <p:spPr>
            <a:xfrm>
              <a:off x="3691268" y="3405965"/>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26734" y="3056778"/>
              <a:ext cx="11430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Ebenezer</a:t>
              </a:r>
              <a:endParaRPr lang="en-US" sz="1600" dirty="0">
                <a:effectLst>
                  <a:outerShdw blurRad="38100" dist="38100" dir="2700000" algn="tl">
                    <a:srgbClr val="000000">
                      <a:alpha val="43137"/>
                    </a:srgbClr>
                  </a:outerShdw>
                </a:effectLst>
                <a:latin typeface="+mj-lt"/>
              </a:endParaRPr>
            </a:p>
          </p:txBody>
        </p:sp>
      </p:grpSp>
      <p:grpSp>
        <p:nvGrpSpPr>
          <p:cNvPr id="51" name="Group 50"/>
          <p:cNvGrpSpPr/>
          <p:nvPr/>
        </p:nvGrpSpPr>
        <p:grpSpPr>
          <a:xfrm>
            <a:off x="2133600" y="4343400"/>
            <a:ext cx="990600" cy="414754"/>
            <a:chOff x="2133600" y="4343400"/>
            <a:chExt cx="990600" cy="414754"/>
          </a:xfrm>
        </p:grpSpPr>
        <p:sp>
          <p:nvSpPr>
            <p:cNvPr id="21" name="Oval 20"/>
            <p:cNvSpPr/>
            <p:nvPr/>
          </p:nvSpPr>
          <p:spPr>
            <a:xfrm>
              <a:off x="2929268" y="43434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133600" y="4419600"/>
              <a:ext cx="9906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Ashdod</a:t>
              </a:r>
              <a:endParaRPr lang="en-US" sz="1600" dirty="0">
                <a:effectLst>
                  <a:outerShdw blurRad="38100" dist="38100" dir="2700000" algn="tl">
                    <a:srgbClr val="000000">
                      <a:alpha val="43137"/>
                    </a:srgbClr>
                  </a:outerShdw>
                </a:effectLst>
                <a:latin typeface="+mj-lt"/>
              </a:endParaRPr>
            </a:p>
          </p:txBody>
        </p:sp>
      </p:grpSp>
      <p:grpSp>
        <p:nvGrpSpPr>
          <p:cNvPr id="52" name="Group 51"/>
          <p:cNvGrpSpPr/>
          <p:nvPr/>
        </p:nvGrpSpPr>
        <p:grpSpPr>
          <a:xfrm>
            <a:off x="2667000" y="4272475"/>
            <a:ext cx="795668" cy="942879"/>
            <a:chOff x="2667000" y="4272475"/>
            <a:chExt cx="795668" cy="942879"/>
          </a:xfrm>
        </p:grpSpPr>
        <p:sp>
          <p:nvSpPr>
            <p:cNvPr id="22" name="Oval 21"/>
            <p:cNvSpPr/>
            <p:nvPr/>
          </p:nvSpPr>
          <p:spPr>
            <a:xfrm>
              <a:off x="3386468" y="4272475"/>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667000" y="4876800"/>
              <a:ext cx="7620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latin typeface="+mj-lt"/>
                </a:rPr>
                <a:t>Ekron</a:t>
              </a:r>
              <a:endParaRPr lang="en-US" sz="1600" dirty="0">
                <a:effectLst>
                  <a:outerShdw blurRad="38100" dist="38100" dir="2700000" algn="tl">
                    <a:srgbClr val="000000">
                      <a:alpha val="43137"/>
                    </a:srgbClr>
                  </a:outerShdw>
                </a:effectLst>
                <a:latin typeface="+mj-lt"/>
              </a:endParaRPr>
            </a:p>
          </p:txBody>
        </p:sp>
      </p:grpSp>
      <p:grpSp>
        <p:nvGrpSpPr>
          <p:cNvPr id="53" name="Group 52"/>
          <p:cNvGrpSpPr/>
          <p:nvPr/>
        </p:nvGrpSpPr>
        <p:grpSpPr>
          <a:xfrm>
            <a:off x="3602666" y="4328160"/>
            <a:ext cx="1274134" cy="1057215"/>
            <a:chOff x="3602666" y="4328160"/>
            <a:chExt cx="1274134" cy="1057215"/>
          </a:xfrm>
        </p:grpSpPr>
        <p:sp>
          <p:nvSpPr>
            <p:cNvPr id="23" name="Oval 22"/>
            <p:cNvSpPr/>
            <p:nvPr/>
          </p:nvSpPr>
          <p:spPr>
            <a:xfrm>
              <a:off x="3602666" y="432816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733800" y="4800600"/>
              <a:ext cx="1143000"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mj-lt"/>
                </a:rPr>
                <a:t>Beth Shemesh</a:t>
              </a:r>
              <a:endParaRPr lang="en-US" sz="1600" dirty="0">
                <a:effectLst>
                  <a:outerShdw blurRad="38100" dist="38100" dir="2700000" algn="tl">
                    <a:srgbClr val="000000">
                      <a:alpha val="43137"/>
                    </a:srgbClr>
                  </a:outerShdw>
                </a:effectLst>
                <a:latin typeface="+mj-lt"/>
              </a:endParaRPr>
            </a:p>
          </p:txBody>
        </p:sp>
      </p:grpSp>
      <p:sp>
        <p:nvSpPr>
          <p:cNvPr id="32" name="Freeform 31"/>
          <p:cNvSpPr/>
          <p:nvPr/>
        </p:nvSpPr>
        <p:spPr>
          <a:xfrm>
            <a:off x="4231758" y="3540642"/>
            <a:ext cx="116958" cy="574158"/>
          </a:xfrm>
          <a:custGeom>
            <a:avLst/>
            <a:gdLst>
              <a:gd name="connsiteX0" fmla="*/ 116958 w 116958"/>
              <a:gd name="connsiteY0" fmla="*/ 574158 h 574158"/>
              <a:gd name="connsiteX1" fmla="*/ 116958 w 116958"/>
              <a:gd name="connsiteY1" fmla="*/ 467832 h 574158"/>
              <a:gd name="connsiteX2" fmla="*/ 116958 w 116958"/>
              <a:gd name="connsiteY2" fmla="*/ 372139 h 574158"/>
              <a:gd name="connsiteX3" fmla="*/ 116958 w 116958"/>
              <a:gd name="connsiteY3" fmla="*/ 276446 h 574158"/>
              <a:gd name="connsiteX4" fmla="*/ 85061 w 116958"/>
              <a:gd name="connsiteY4" fmla="*/ 180753 h 574158"/>
              <a:gd name="connsiteX5" fmla="*/ 21265 w 116958"/>
              <a:gd name="connsiteY5" fmla="*/ 95693 h 574158"/>
              <a:gd name="connsiteX6" fmla="*/ 0 w 116958"/>
              <a:gd name="connsiteY6" fmla="*/ 0 h 57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58" h="574158">
                <a:moveTo>
                  <a:pt x="116958" y="574158"/>
                </a:moveTo>
                <a:lnTo>
                  <a:pt x="116958" y="467832"/>
                </a:lnTo>
                <a:lnTo>
                  <a:pt x="116958" y="372139"/>
                </a:lnTo>
                <a:lnTo>
                  <a:pt x="116958" y="276446"/>
                </a:lnTo>
                <a:lnTo>
                  <a:pt x="85061" y="180753"/>
                </a:lnTo>
                <a:lnTo>
                  <a:pt x="21265" y="95693"/>
                </a:lnTo>
                <a:lnTo>
                  <a:pt x="0" y="0"/>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732028" y="3434316"/>
            <a:ext cx="489098" cy="106326"/>
          </a:xfrm>
          <a:custGeom>
            <a:avLst/>
            <a:gdLst>
              <a:gd name="connsiteX0" fmla="*/ 489098 w 489098"/>
              <a:gd name="connsiteY0" fmla="*/ 106326 h 106326"/>
              <a:gd name="connsiteX1" fmla="*/ 404037 w 489098"/>
              <a:gd name="connsiteY1" fmla="*/ 95693 h 106326"/>
              <a:gd name="connsiteX2" fmla="*/ 276446 w 489098"/>
              <a:gd name="connsiteY2" fmla="*/ 53163 h 106326"/>
              <a:gd name="connsiteX3" fmla="*/ 180753 w 489098"/>
              <a:gd name="connsiteY3" fmla="*/ 21265 h 106326"/>
              <a:gd name="connsiteX4" fmla="*/ 85060 w 489098"/>
              <a:gd name="connsiteY4" fmla="*/ 21265 h 106326"/>
              <a:gd name="connsiteX5" fmla="*/ 0 w 489098"/>
              <a:gd name="connsiteY5" fmla="*/ 0 h 106326"/>
              <a:gd name="connsiteX6" fmla="*/ 0 w 489098"/>
              <a:gd name="connsiteY6" fmla="*/ 0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098" h="106326">
                <a:moveTo>
                  <a:pt x="489098" y="106326"/>
                </a:moveTo>
                <a:lnTo>
                  <a:pt x="404037" y="95693"/>
                </a:lnTo>
                <a:lnTo>
                  <a:pt x="276446" y="53163"/>
                </a:lnTo>
                <a:lnTo>
                  <a:pt x="180753" y="21265"/>
                </a:lnTo>
                <a:lnTo>
                  <a:pt x="85060" y="21265"/>
                </a:lnTo>
                <a:lnTo>
                  <a:pt x="0" y="0"/>
                </a:lnTo>
                <a:lnTo>
                  <a:pt x="0" y="0"/>
                </a:lnTo>
              </a:path>
            </a:pathLst>
          </a:cu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977116" y="3444949"/>
            <a:ext cx="744279" cy="946298"/>
          </a:xfrm>
          <a:custGeom>
            <a:avLst/>
            <a:gdLst>
              <a:gd name="connsiteX0" fmla="*/ 744279 w 744279"/>
              <a:gd name="connsiteY0" fmla="*/ 0 h 946298"/>
              <a:gd name="connsiteX1" fmla="*/ 648586 w 744279"/>
              <a:gd name="connsiteY1" fmla="*/ 63795 h 946298"/>
              <a:gd name="connsiteX2" fmla="*/ 467833 w 744279"/>
              <a:gd name="connsiteY2" fmla="*/ 159488 h 946298"/>
              <a:gd name="connsiteX3" fmla="*/ 340242 w 744279"/>
              <a:gd name="connsiteY3" fmla="*/ 297711 h 946298"/>
              <a:gd name="connsiteX4" fmla="*/ 233917 w 744279"/>
              <a:gd name="connsiteY4" fmla="*/ 446567 h 946298"/>
              <a:gd name="connsiteX5" fmla="*/ 159489 w 744279"/>
              <a:gd name="connsiteY5" fmla="*/ 627321 h 946298"/>
              <a:gd name="connsiteX6" fmla="*/ 106326 w 744279"/>
              <a:gd name="connsiteY6" fmla="*/ 723014 h 946298"/>
              <a:gd name="connsiteX7" fmla="*/ 74428 w 744279"/>
              <a:gd name="connsiteY7" fmla="*/ 797442 h 946298"/>
              <a:gd name="connsiteX8" fmla="*/ 21265 w 744279"/>
              <a:gd name="connsiteY8" fmla="*/ 893135 h 946298"/>
              <a:gd name="connsiteX9" fmla="*/ 0 w 744279"/>
              <a:gd name="connsiteY9" fmla="*/ 946298 h 94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279" h="946298">
                <a:moveTo>
                  <a:pt x="744279" y="0"/>
                </a:moveTo>
                <a:lnTo>
                  <a:pt x="648586" y="63795"/>
                </a:lnTo>
                <a:lnTo>
                  <a:pt x="467833" y="159488"/>
                </a:lnTo>
                <a:lnTo>
                  <a:pt x="340242" y="297711"/>
                </a:lnTo>
                <a:lnTo>
                  <a:pt x="233917" y="446567"/>
                </a:lnTo>
                <a:lnTo>
                  <a:pt x="159489" y="627321"/>
                </a:lnTo>
                <a:lnTo>
                  <a:pt x="106326" y="723014"/>
                </a:lnTo>
                <a:lnTo>
                  <a:pt x="74428" y="797442"/>
                </a:lnTo>
                <a:lnTo>
                  <a:pt x="21265" y="893135"/>
                </a:lnTo>
                <a:lnTo>
                  <a:pt x="0" y="946298"/>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955851" y="4295553"/>
            <a:ext cx="478465" cy="85061"/>
          </a:xfrm>
          <a:custGeom>
            <a:avLst/>
            <a:gdLst>
              <a:gd name="connsiteX0" fmla="*/ 0 w 478465"/>
              <a:gd name="connsiteY0" fmla="*/ 85061 h 85061"/>
              <a:gd name="connsiteX1" fmla="*/ 191386 w 478465"/>
              <a:gd name="connsiteY1" fmla="*/ 85061 h 85061"/>
              <a:gd name="connsiteX2" fmla="*/ 276447 w 478465"/>
              <a:gd name="connsiteY2" fmla="*/ 63796 h 85061"/>
              <a:gd name="connsiteX3" fmla="*/ 382772 w 478465"/>
              <a:gd name="connsiteY3" fmla="*/ 53163 h 85061"/>
              <a:gd name="connsiteX4" fmla="*/ 467833 w 478465"/>
              <a:gd name="connsiteY4" fmla="*/ 10633 h 85061"/>
              <a:gd name="connsiteX5" fmla="*/ 478465 w 478465"/>
              <a:gd name="connsiteY5" fmla="*/ 0 h 8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465" h="85061">
                <a:moveTo>
                  <a:pt x="0" y="85061"/>
                </a:moveTo>
                <a:lnTo>
                  <a:pt x="191386" y="85061"/>
                </a:lnTo>
                <a:lnTo>
                  <a:pt x="276447" y="63796"/>
                </a:lnTo>
                <a:lnTo>
                  <a:pt x="382772" y="53163"/>
                </a:lnTo>
                <a:lnTo>
                  <a:pt x="467833" y="10633"/>
                </a:lnTo>
                <a:lnTo>
                  <a:pt x="478465" y="0"/>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3413051" y="4295553"/>
            <a:ext cx="244549" cy="106326"/>
          </a:xfrm>
          <a:custGeom>
            <a:avLst/>
            <a:gdLst>
              <a:gd name="connsiteX0" fmla="*/ 0 w 244549"/>
              <a:gd name="connsiteY0" fmla="*/ 0 h 106326"/>
              <a:gd name="connsiteX1" fmla="*/ 0 w 244549"/>
              <a:gd name="connsiteY1" fmla="*/ 0 h 106326"/>
              <a:gd name="connsiteX2" fmla="*/ 85061 w 244549"/>
              <a:gd name="connsiteY2" fmla="*/ 42531 h 106326"/>
              <a:gd name="connsiteX3" fmla="*/ 233916 w 244549"/>
              <a:gd name="connsiteY3" fmla="*/ 85061 h 106326"/>
              <a:gd name="connsiteX4" fmla="*/ 244549 w 244549"/>
              <a:gd name="connsiteY4" fmla="*/ 106326 h 106326"/>
              <a:gd name="connsiteX5" fmla="*/ 244549 w 244549"/>
              <a:gd name="connsiteY5" fmla="*/ 106326 h 106326"/>
              <a:gd name="connsiteX6" fmla="*/ 244549 w 244549"/>
              <a:gd name="connsiteY6" fmla="*/ 106326 h 10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9" h="106326">
                <a:moveTo>
                  <a:pt x="0" y="0"/>
                </a:moveTo>
                <a:lnTo>
                  <a:pt x="0" y="0"/>
                </a:lnTo>
                <a:cubicBezTo>
                  <a:pt x="28354" y="14177"/>
                  <a:pt x="54307" y="34842"/>
                  <a:pt x="85061" y="42531"/>
                </a:cubicBezTo>
                <a:cubicBezTo>
                  <a:pt x="224242" y="77326"/>
                  <a:pt x="189320" y="10736"/>
                  <a:pt x="233916" y="85061"/>
                </a:cubicBezTo>
                <a:cubicBezTo>
                  <a:pt x="237993" y="91857"/>
                  <a:pt x="241005" y="99238"/>
                  <a:pt x="244549" y="106326"/>
                </a:cubicBezTo>
                <a:lnTo>
                  <a:pt x="244549" y="106326"/>
                </a:lnTo>
                <a:lnTo>
                  <a:pt x="244549" y="106326"/>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636335" y="3987209"/>
            <a:ext cx="244549" cy="393405"/>
          </a:xfrm>
          <a:custGeom>
            <a:avLst/>
            <a:gdLst>
              <a:gd name="connsiteX0" fmla="*/ 0 w 244549"/>
              <a:gd name="connsiteY0" fmla="*/ 393405 h 393405"/>
              <a:gd name="connsiteX1" fmla="*/ 127591 w 244549"/>
              <a:gd name="connsiteY1" fmla="*/ 350875 h 393405"/>
              <a:gd name="connsiteX2" fmla="*/ 191386 w 244549"/>
              <a:gd name="connsiteY2" fmla="*/ 212651 h 393405"/>
              <a:gd name="connsiteX3" fmla="*/ 212651 w 244549"/>
              <a:gd name="connsiteY3" fmla="*/ 127591 h 393405"/>
              <a:gd name="connsiteX4" fmla="*/ 244549 w 244549"/>
              <a:gd name="connsiteY4" fmla="*/ 0 h 393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549" h="393405">
                <a:moveTo>
                  <a:pt x="0" y="393405"/>
                </a:moveTo>
                <a:lnTo>
                  <a:pt x="127591" y="350875"/>
                </a:lnTo>
                <a:lnTo>
                  <a:pt x="191386" y="212651"/>
                </a:lnTo>
                <a:lnTo>
                  <a:pt x="212651" y="127591"/>
                </a:lnTo>
                <a:lnTo>
                  <a:pt x="244549" y="0"/>
                </a:lnTo>
              </a:path>
            </a:pathLst>
          </a:cu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 name="Group 53"/>
          <p:cNvGrpSpPr/>
          <p:nvPr/>
        </p:nvGrpSpPr>
        <p:grpSpPr>
          <a:xfrm>
            <a:off x="3841899" y="3429000"/>
            <a:ext cx="1492101" cy="586565"/>
            <a:chOff x="3841899" y="3429000"/>
            <a:chExt cx="1492101" cy="586565"/>
          </a:xfrm>
        </p:grpSpPr>
        <p:sp>
          <p:nvSpPr>
            <p:cNvPr id="25" name="Oval 24"/>
            <p:cNvSpPr/>
            <p:nvPr/>
          </p:nvSpPr>
          <p:spPr>
            <a:xfrm>
              <a:off x="3841899" y="3939365"/>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419600" y="3429000"/>
              <a:ext cx="914400"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mj-lt"/>
                </a:rPr>
                <a:t>Kirjath Jearim</a:t>
              </a:r>
              <a:endParaRPr lang="en-US" sz="1600" dirty="0">
                <a:effectLst>
                  <a:outerShdw blurRad="38100" dist="38100" dir="2700000" algn="tl">
                    <a:srgbClr val="000000">
                      <a:alpha val="43137"/>
                    </a:srgbClr>
                  </a:outerShdw>
                </a:effectLst>
                <a:latin typeface="+mj-lt"/>
              </a:endParaRPr>
            </a:p>
          </p:txBody>
        </p:sp>
      </p:grpSp>
      <p:cxnSp>
        <p:nvCxnSpPr>
          <p:cNvPr id="40" name="Straight Arrow Connector 39"/>
          <p:cNvCxnSpPr>
            <a:stCxn id="38" idx="1"/>
          </p:cNvCxnSpPr>
          <p:nvPr/>
        </p:nvCxnSpPr>
        <p:spPr>
          <a:xfrm rot="10800000" flipV="1">
            <a:off x="3954780" y="3721388"/>
            <a:ext cx="464820" cy="233392"/>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a:off x="3721396" y="4455042"/>
            <a:ext cx="393405" cy="34555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0" idx="0"/>
          </p:cNvCxnSpPr>
          <p:nvPr/>
        </p:nvCxnSpPr>
        <p:spPr>
          <a:xfrm rot="5400000" flipH="1" flipV="1">
            <a:off x="2961169" y="4467445"/>
            <a:ext cx="496186" cy="322524"/>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00200" y="1371600"/>
            <a:ext cx="5486400"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mj-lt"/>
              </a:rPr>
              <a:t>The "journeys" of the Ark of the Covenant</a:t>
            </a:r>
            <a:endParaRPr lang="en-US" sz="2800" dirty="0">
              <a:effectLst>
                <a:outerShdw blurRad="38100" dist="38100" dir="2700000" algn="tl">
                  <a:srgbClr val="000000">
                    <a:alpha val="43137"/>
                  </a:srgbClr>
                </a:outerShdw>
              </a:effectLst>
              <a:latin typeface="+mj-lt"/>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par>
                          <p:cTn id="27" fill="hold">
                            <p:stCondLst>
                              <p:cond delay="1000"/>
                            </p:stCondLst>
                            <p:childTnLst>
                              <p:par>
                                <p:cTn id="28" presetID="53"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right)">
                                      <p:cBhvr>
                                        <p:cTn id="37" dur="500"/>
                                        <p:tgtEl>
                                          <p:spTgt spid="33"/>
                                        </p:tgtEl>
                                      </p:cBhvr>
                                    </p:animEffect>
                                  </p:childTnLst>
                                </p:cTn>
                              </p:par>
                            </p:childTnLst>
                          </p:cTn>
                        </p:par>
                        <p:par>
                          <p:cTn id="38" fill="hold">
                            <p:stCondLst>
                              <p:cond delay="500"/>
                            </p:stCondLst>
                            <p:childTnLst>
                              <p:par>
                                <p:cTn id="39" presetID="53" presetClass="entr" presetSubtype="0"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childTnLst>
                          </p:cTn>
                        </p:par>
                        <p:par>
                          <p:cTn id="49" fill="hold">
                            <p:stCondLst>
                              <p:cond delay="500"/>
                            </p:stCondLst>
                            <p:childTnLst>
                              <p:par>
                                <p:cTn id="50" presetID="53" presetClass="entr" presetSubtype="0"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500"/>
                            </p:stCondLst>
                            <p:childTnLst>
                              <p:par>
                                <p:cTn id="61" presetID="53"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1000"/>
                            </p:stCondLst>
                            <p:childTnLst>
                              <p:par>
                                <p:cTn id="67" presetID="22" presetClass="entr" presetSubtype="4"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down)">
                                      <p:cBhvr>
                                        <p:cTn id="69" dur="500"/>
                                        <p:tgtEl>
                                          <p:spTgt spid="4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left)">
                                      <p:cBhvr>
                                        <p:cTn id="74" dur="500"/>
                                        <p:tgtEl>
                                          <p:spTgt spid="36"/>
                                        </p:tgtEl>
                                      </p:cBhvr>
                                    </p:animEffect>
                                  </p:childTnLst>
                                </p:cTn>
                              </p:par>
                            </p:childTnLst>
                          </p:cTn>
                        </p:par>
                        <p:par>
                          <p:cTn id="75" fill="hold">
                            <p:stCondLst>
                              <p:cond delay="500"/>
                            </p:stCondLst>
                            <p:childTnLst>
                              <p:par>
                                <p:cTn id="76" presetID="53"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p:cTn id="78" dur="500" fill="hold"/>
                                        <p:tgtEl>
                                          <p:spTgt spid="53"/>
                                        </p:tgtEl>
                                        <p:attrNameLst>
                                          <p:attrName>ppt_w</p:attrName>
                                        </p:attrNameLst>
                                      </p:cBhvr>
                                      <p:tavLst>
                                        <p:tav tm="0">
                                          <p:val>
                                            <p:fltVal val="0"/>
                                          </p:val>
                                        </p:tav>
                                        <p:tav tm="100000">
                                          <p:val>
                                            <p:strVal val="#ppt_w"/>
                                          </p:val>
                                        </p:tav>
                                      </p:tavLst>
                                    </p:anim>
                                    <p:anim calcmode="lin" valueType="num">
                                      <p:cBhvr>
                                        <p:cTn id="79" dur="500" fill="hold"/>
                                        <p:tgtEl>
                                          <p:spTgt spid="53"/>
                                        </p:tgtEl>
                                        <p:attrNameLst>
                                          <p:attrName>ppt_h</p:attrName>
                                        </p:attrNameLst>
                                      </p:cBhvr>
                                      <p:tavLst>
                                        <p:tav tm="0">
                                          <p:val>
                                            <p:fltVal val="0"/>
                                          </p:val>
                                        </p:tav>
                                        <p:tav tm="100000">
                                          <p:val>
                                            <p:strVal val="#ppt_h"/>
                                          </p:val>
                                        </p:tav>
                                      </p:tavLst>
                                    </p:anim>
                                    <p:animEffect transition="in" filter="fade">
                                      <p:cBhvr>
                                        <p:cTn id="80" dur="500"/>
                                        <p:tgtEl>
                                          <p:spTgt spid="53"/>
                                        </p:tgtEl>
                                      </p:cBhvr>
                                    </p:animEffect>
                                  </p:childTnLst>
                                </p:cTn>
                              </p:par>
                            </p:childTnLst>
                          </p:cTn>
                        </p:par>
                        <p:par>
                          <p:cTn id="81" fill="hold">
                            <p:stCondLst>
                              <p:cond delay="1000"/>
                            </p:stCondLst>
                            <p:childTnLst>
                              <p:par>
                                <p:cTn id="82" presetID="22" presetClass="entr" presetSubtype="4"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down)">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childTnLst>
                          </p:cTn>
                        </p:par>
                        <p:par>
                          <p:cTn id="90" fill="hold">
                            <p:stCondLst>
                              <p:cond delay="500"/>
                            </p:stCondLst>
                            <p:childTnLst>
                              <p:par>
                                <p:cTn id="91" presetID="53" presetClass="entr" presetSubtype="0"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500" fill="hold"/>
                                        <p:tgtEl>
                                          <p:spTgt spid="54"/>
                                        </p:tgtEl>
                                        <p:attrNameLst>
                                          <p:attrName>ppt_w</p:attrName>
                                        </p:attrNameLst>
                                      </p:cBhvr>
                                      <p:tavLst>
                                        <p:tav tm="0">
                                          <p:val>
                                            <p:fltVal val="0"/>
                                          </p:val>
                                        </p:tav>
                                        <p:tav tm="100000">
                                          <p:val>
                                            <p:strVal val="#ppt_w"/>
                                          </p:val>
                                        </p:tav>
                                      </p:tavLst>
                                    </p:anim>
                                    <p:anim calcmode="lin" valueType="num">
                                      <p:cBhvr>
                                        <p:cTn id="94" dur="500" fill="hold"/>
                                        <p:tgtEl>
                                          <p:spTgt spid="54"/>
                                        </p:tgtEl>
                                        <p:attrNameLst>
                                          <p:attrName>ppt_h</p:attrName>
                                        </p:attrNameLst>
                                      </p:cBhvr>
                                      <p:tavLst>
                                        <p:tav tm="0">
                                          <p:val>
                                            <p:fltVal val="0"/>
                                          </p:val>
                                        </p:tav>
                                        <p:tav tm="100000">
                                          <p:val>
                                            <p:strVal val="#ppt_h"/>
                                          </p:val>
                                        </p:tav>
                                      </p:tavLst>
                                    </p:anim>
                                    <p:animEffect transition="in" filter="fade">
                                      <p:cBhvr>
                                        <p:cTn id="95" dur="500"/>
                                        <p:tgtEl>
                                          <p:spTgt spid="54"/>
                                        </p:tgtEl>
                                      </p:cBhvr>
                                    </p:animEffect>
                                  </p:childTnLst>
                                </p:cTn>
                              </p:par>
                            </p:childTnLst>
                          </p:cTn>
                        </p:par>
                        <p:par>
                          <p:cTn id="96" fill="hold">
                            <p:stCondLst>
                              <p:cond delay="1000"/>
                            </p:stCondLst>
                            <p:childTnLst>
                              <p:par>
                                <p:cTn id="97" presetID="22" presetClass="entr" presetSubtype="2"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right)">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xit" presetSubtype="0" fill="hold" nodeType="clickEffect">
                                  <p:stCondLst>
                                    <p:cond delay="0"/>
                                  </p:stCondLst>
                                  <p:childTnLst>
                                    <p:anim calcmode="lin" valueType="num">
                                      <p:cBhvr>
                                        <p:cTn id="103" dur="500"/>
                                        <p:tgtEl>
                                          <p:spTgt spid="17"/>
                                        </p:tgtEl>
                                        <p:attrNameLst>
                                          <p:attrName>ppt_w</p:attrName>
                                        </p:attrNameLst>
                                      </p:cBhvr>
                                      <p:tavLst>
                                        <p:tav tm="0">
                                          <p:val>
                                            <p:strVal val="ppt_w"/>
                                          </p:val>
                                        </p:tav>
                                        <p:tav tm="100000">
                                          <p:val>
                                            <p:fltVal val="0"/>
                                          </p:val>
                                        </p:tav>
                                      </p:tavLst>
                                    </p:anim>
                                    <p:anim calcmode="lin" valueType="num">
                                      <p:cBhvr>
                                        <p:cTn id="104" dur="500"/>
                                        <p:tgtEl>
                                          <p:spTgt spid="17"/>
                                        </p:tgtEl>
                                        <p:attrNameLst>
                                          <p:attrName>ppt_h</p:attrName>
                                        </p:attrNameLst>
                                      </p:cBhvr>
                                      <p:tavLst>
                                        <p:tav tm="0">
                                          <p:val>
                                            <p:strVal val="ppt_h"/>
                                          </p:val>
                                        </p:tav>
                                        <p:tav tm="100000">
                                          <p:val>
                                            <p:fltVal val="0"/>
                                          </p:val>
                                        </p:tav>
                                      </p:tavLst>
                                    </p:anim>
                                    <p:animEffect transition="out" filter="fade">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par>
                                <p:cTn id="107" presetID="53" presetClass="exit" presetSubtype="0" fill="hold" grpId="1" nodeType="withEffect">
                                  <p:stCondLst>
                                    <p:cond delay="0"/>
                                  </p:stCondLst>
                                  <p:childTnLst>
                                    <p:anim calcmode="lin" valueType="num">
                                      <p:cBhvr>
                                        <p:cTn id="108" dur="500"/>
                                        <p:tgtEl>
                                          <p:spTgt spid="39"/>
                                        </p:tgtEl>
                                        <p:attrNameLst>
                                          <p:attrName>ppt_w</p:attrName>
                                        </p:attrNameLst>
                                      </p:cBhvr>
                                      <p:tavLst>
                                        <p:tav tm="0">
                                          <p:val>
                                            <p:strVal val="ppt_w"/>
                                          </p:val>
                                        </p:tav>
                                        <p:tav tm="100000">
                                          <p:val>
                                            <p:fltVal val="0"/>
                                          </p:val>
                                        </p:tav>
                                      </p:tavLst>
                                    </p:anim>
                                    <p:anim calcmode="lin" valueType="num">
                                      <p:cBhvr>
                                        <p:cTn id="109" dur="500"/>
                                        <p:tgtEl>
                                          <p:spTgt spid="39"/>
                                        </p:tgtEl>
                                        <p:attrNameLst>
                                          <p:attrName>ppt_h</p:attrName>
                                        </p:attrNameLst>
                                      </p:cBhvr>
                                      <p:tavLst>
                                        <p:tav tm="0">
                                          <p:val>
                                            <p:strVal val="ppt_h"/>
                                          </p:val>
                                        </p:tav>
                                        <p:tav tm="100000">
                                          <p:val>
                                            <p:fltVal val="0"/>
                                          </p:val>
                                        </p:tav>
                                      </p:tavLst>
                                    </p:anim>
                                    <p:animEffect transition="out" filter="fade">
                                      <p:cBhvr>
                                        <p:cTn id="110" dur="500"/>
                                        <p:tgtEl>
                                          <p:spTgt spid="39"/>
                                        </p:tgtEl>
                                      </p:cBhvr>
                                    </p:animEffect>
                                    <p:set>
                                      <p:cBhvr>
                                        <p:cTn id="111" dur="1" fill="hold">
                                          <p:stCondLst>
                                            <p:cond delay="499"/>
                                          </p:stCondLst>
                                        </p:cTn>
                                        <p:tgtEl>
                                          <p:spTgt spid="39"/>
                                        </p:tgtEl>
                                        <p:attrNameLst>
                                          <p:attrName>style.visibility</p:attrName>
                                        </p:attrNameLst>
                                      </p:cBhvr>
                                      <p:to>
                                        <p:strVal val="hidden"/>
                                      </p:to>
                                    </p:set>
                                  </p:childTnLst>
                                </p:cTn>
                              </p:par>
                              <p:par>
                                <p:cTn id="112" presetID="53" presetClass="exit" presetSubtype="0" fill="hold" nodeType="withEffect">
                                  <p:stCondLst>
                                    <p:cond delay="0"/>
                                  </p:stCondLst>
                                  <p:childTnLst>
                                    <p:anim calcmode="lin" valueType="num">
                                      <p:cBhvr>
                                        <p:cTn id="113" dur="500"/>
                                        <p:tgtEl>
                                          <p:spTgt spid="48"/>
                                        </p:tgtEl>
                                        <p:attrNameLst>
                                          <p:attrName>ppt_w</p:attrName>
                                        </p:attrNameLst>
                                      </p:cBhvr>
                                      <p:tavLst>
                                        <p:tav tm="0">
                                          <p:val>
                                            <p:strVal val="ppt_w"/>
                                          </p:val>
                                        </p:tav>
                                        <p:tav tm="100000">
                                          <p:val>
                                            <p:fltVal val="0"/>
                                          </p:val>
                                        </p:tav>
                                      </p:tavLst>
                                    </p:anim>
                                    <p:anim calcmode="lin" valueType="num">
                                      <p:cBhvr>
                                        <p:cTn id="114" dur="500"/>
                                        <p:tgtEl>
                                          <p:spTgt spid="48"/>
                                        </p:tgtEl>
                                        <p:attrNameLst>
                                          <p:attrName>ppt_h</p:attrName>
                                        </p:attrNameLst>
                                      </p:cBhvr>
                                      <p:tavLst>
                                        <p:tav tm="0">
                                          <p:val>
                                            <p:strVal val="ppt_h"/>
                                          </p:val>
                                        </p:tav>
                                        <p:tav tm="100000">
                                          <p:val>
                                            <p:fltVal val="0"/>
                                          </p:val>
                                        </p:tav>
                                      </p:tavLst>
                                    </p:anim>
                                    <p:animEffect transition="out" filter="fade">
                                      <p:cBhvr>
                                        <p:cTn id="115" dur="500"/>
                                        <p:tgtEl>
                                          <p:spTgt spid="48"/>
                                        </p:tgtEl>
                                      </p:cBhvr>
                                    </p:animEffect>
                                    <p:set>
                                      <p:cBhvr>
                                        <p:cTn id="116" dur="1" fill="hold">
                                          <p:stCondLst>
                                            <p:cond delay="499"/>
                                          </p:stCondLst>
                                        </p:cTn>
                                        <p:tgtEl>
                                          <p:spTgt spid="48"/>
                                        </p:tgtEl>
                                        <p:attrNameLst>
                                          <p:attrName>style.visibility</p:attrName>
                                        </p:attrNameLst>
                                      </p:cBhvr>
                                      <p:to>
                                        <p:strVal val="hidden"/>
                                      </p:to>
                                    </p:set>
                                  </p:childTnLst>
                                </p:cTn>
                              </p:par>
                              <p:par>
                                <p:cTn id="117" presetID="53" presetClass="exit" presetSubtype="0" fill="hold" nodeType="withEffect">
                                  <p:stCondLst>
                                    <p:cond delay="0"/>
                                  </p:stCondLst>
                                  <p:childTnLst>
                                    <p:anim calcmode="lin" valueType="num">
                                      <p:cBhvr>
                                        <p:cTn id="118" dur="500"/>
                                        <p:tgtEl>
                                          <p:spTgt spid="49"/>
                                        </p:tgtEl>
                                        <p:attrNameLst>
                                          <p:attrName>ppt_w</p:attrName>
                                        </p:attrNameLst>
                                      </p:cBhvr>
                                      <p:tavLst>
                                        <p:tav tm="0">
                                          <p:val>
                                            <p:strVal val="ppt_w"/>
                                          </p:val>
                                        </p:tav>
                                        <p:tav tm="100000">
                                          <p:val>
                                            <p:fltVal val="0"/>
                                          </p:val>
                                        </p:tav>
                                      </p:tavLst>
                                    </p:anim>
                                    <p:anim calcmode="lin" valueType="num">
                                      <p:cBhvr>
                                        <p:cTn id="119" dur="500"/>
                                        <p:tgtEl>
                                          <p:spTgt spid="49"/>
                                        </p:tgtEl>
                                        <p:attrNameLst>
                                          <p:attrName>ppt_h</p:attrName>
                                        </p:attrNameLst>
                                      </p:cBhvr>
                                      <p:tavLst>
                                        <p:tav tm="0">
                                          <p:val>
                                            <p:strVal val="ppt_h"/>
                                          </p:val>
                                        </p:tav>
                                        <p:tav tm="100000">
                                          <p:val>
                                            <p:fltVal val="0"/>
                                          </p:val>
                                        </p:tav>
                                      </p:tavLst>
                                    </p:anim>
                                    <p:animEffect transition="out" filter="fade">
                                      <p:cBhvr>
                                        <p:cTn id="120" dur="500"/>
                                        <p:tgtEl>
                                          <p:spTgt spid="49"/>
                                        </p:tgtEl>
                                      </p:cBhvr>
                                    </p:animEffect>
                                    <p:set>
                                      <p:cBhvr>
                                        <p:cTn id="121" dur="1" fill="hold">
                                          <p:stCondLst>
                                            <p:cond delay="499"/>
                                          </p:stCondLst>
                                        </p:cTn>
                                        <p:tgtEl>
                                          <p:spTgt spid="49"/>
                                        </p:tgtEl>
                                        <p:attrNameLst>
                                          <p:attrName>style.visibility</p:attrName>
                                        </p:attrNameLst>
                                      </p:cBhvr>
                                      <p:to>
                                        <p:strVal val="hidden"/>
                                      </p:to>
                                    </p:set>
                                  </p:childTnLst>
                                </p:cTn>
                              </p:par>
                              <p:par>
                                <p:cTn id="122" presetID="53" presetClass="exit" presetSubtype="0" fill="hold" nodeType="withEffect">
                                  <p:stCondLst>
                                    <p:cond delay="0"/>
                                  </p:stCondLst>
                                  <p:childTnLst>
                                    <p:anim calcmode="lin" valueType="num">
                                      <p:cBhvr>
                                        <p:cTn id="123" dur="500"/>
                                        <p:tgtEl>
                                          <p:spTgt spid="50"/>
                                        </p:tgtEl>
                                        <p:attrNameLst>
                                          <p:attrName>ppt_w</p:attrName>
                                        </p:attrNameLst>
                                      </p:cBhvr>
                                      <p:tavLst>
                                        <p:tav tm="0">
                                          <p:val>
                                            <p:strVal val="ppt_w"/>
                                          </p:val>
                                        </p:tav>
                                        <p:tav tm="100000">
                                          <p:val>
                                            <p:fltVal val="0"/>
                                          </p:val>
                                        </p:tav>
                                      </p:tavLst>
                                    </p:anim>
                                    <p:anim calcmode="lin" valueType="num">
                                      <p:cBhvr>
                                        <p:cTn id="124" dur="500"/>
                                        <p:tgtEl>
                                          <p:spTgt spid="50"/>
                                        </p:tgtEl>
                                        <p:attrNameLst>
                                          <p:attrName>ppt_h</p:attrName>
                                        </p:attrNameLst>
                                      </p:cBhvr>
                                      <p:tavLst>
                                        <p:tav tm="0">
                                          <p:val>
                                            <p:strVal val="ppt_h"/>
                                          </p:val>
                                        </p:tav>
                                        <p:tav tm="100000">
                                          <p:val>
                                            <p:fltVal val="0"/>
                                          </p:val>
                                        </p:tav>
                                      </p:tavLst>
                                    </p:anim>
                                    <p:animEffect transition="out" filter="fade">
                                      <p:cBhvr>
                                        <p:cTn id="125" dur="500"/>
                                        <p:tgtEl>
                                          <p:spTgt spid="50"/>
                                        </p:tgtEl>
                                      </p:cBhvr>
                                    </p:animEffect>
                                    <p:set>
                                      <p:cBhvr>
                                        <p:cTn id="126" dur="1" fill="hold">
                                          <p:stCondLst>
                                            <p:cond delay="499"/>
                                          </p:stCondLst>
                                        </p:cTn>
                                        <p:tgtEl>
                                          <p:spTgt spid="50"/>
                                        </p:tgtEl>
                                        <p:attrNameLst>
                                          <p:attrName>style.visibility</p:attrName>
                                        </p:attrNameLst>
                                      </p:cBhvr>
                                      <p:to>
                                        <p:strVal val="hidden"/>
                                      </p:to>
                                    </p:set>
                                  </p:childTnLst>
                                </p:cTn>
                              </p:par>
                              <p:par>
                                <p:cTn id="127" presetID="53" presetClass="exit" presetSubtype="0" fill="hold" nodeType="withEffect">
                                  <p:stCondLst>
                                    <p:cond delay="0"/>
                                  </p:stCondLst>
                                  <p:childTnLst>
                                    <p:anim calcmode="lin" valueType="num">
                                      <p:cBhvr>
                                        <p:cTn id="128" dur="500"/>
                                        <p:tgtEl>
                                          <p:spTgt spid="51"/>
                                        </p:tgtEl>
                                        <p:attrNameLst>
                                          <p:attrName>ppt_w</p:attrName>
                                        </p:attrNameLst>
                                      </p:cBhvr>
                                      <p:tavLst>
                                        <p:tav tm="0">
                                          <p:val>
                                            <p:strVal val="ppt_w"/>
                                          </p:val>
                                        </p:tav>
                                        <p:tav tm="100000">
                                          <p:val>
                                            <p:fltVal val="0"/>
                                          </p:val>
                                        </p:tav>
                                      </p:tavLst>
                                    </p:anim>
                                    <p:anim calcmode="lin" valueType="num">
                                      <p:cBhvr>
                                        <p:cTn id="129" dur="500"/>
                                        <p:tgtEl>
                                          <p:spTgt spid="51"/>
                                        </p:tgtEl>
                                        <p:attrNameLst>
                                          <p:attrName>ppt_h</p:attrName>
                                        </p:attrNameLst>
                                      </p:cBhvr>
                                      <p:tavLst>
                                        <p:tav tm="0">
                                          <p:val>
                                            <p:strVal val="ppt_h"/>
                                          </p:val>
                                        </p:tav>
                                        <p:tav tm="100000">
                                          <p:val>
                                            <p:fltVal val="0"/>
                                          </p:val>
                                        </p:tav>
                                      </p:tavLst>
                                    </p:anim>
                                    <p:animEffect transition="out" filter="fade">
                                      <p:cBhvr>
                                        <p:cTn id="130" dur="500"/>
                                        <p:tgtEl>
                                          <p:spTgt spid="51"/>
                                        </p:tgtEl>
                                      </p:cBhvr>
                                    </p:animEffect>
                                    <p:set>
                                      <p:cBhvr>
                                        <p:cTn id="131" dur="1" fill="hold">
                                          <p:stCondLst>
                                            <p:cond delay="499"/>
                                          </p:stCondLst>
                                        </p:cTn>
                                        <p:tgtEl>
                                          <p:spTgt spid="51"/>
                                        </p:tgtEl>
                                        <p:attrNameLst>
                                          <p:attrName>style.visibility</p:attrName>
                                        </p:attrNameLst>
                                      </p:cBhvr>
                                      <p:to>
                                        <p:strVal val="hidden"/>
                                      </p:to>
                                    </p:set>
                                  </p:childTnLst>
                                </p:cTn>
                              </p:par>
                              <p:par>
                                <p:cTn id="132" presetID="53" presetClass="exit" presetSubtype="0" fill="hold" nodeType="withEffect">
                                  <p:stCondLst>
                                    <p:cond delay="0"/>
                                  </p:stCondLst>
                                  <p:childTnLst>
                                    <p:anim calcmode="lin" valueType="num">
                                      <p:cBhvr>
                                        <p:cTn id="133" dur="500"/>
                                        <p:tgtEl>
                                          <p:spTgt spid="52"/>
                                        </p:tgtEl>
                                        <p:attrNameLst>
                                          <p:attrName>ppt_w</p:attrName>
                                        </p:attrNameLst>
                                      </p:cBhvr>
                                      <p:tavLst>
                                        <p:tav tm="0">
                                          <p:val>
                                            <p:strVal val="ppt_w"/>
                                          </p:val>
                                        </p:tav>
                                        <p:tav tm="100000">
                                          <p:val>
                                            <p:fltVal val="0"/>
                                          </p:val>
                                        </p:tav>
                                      </p:tavLst>
                                    </p:anim>
                                    <p:anim calcmode="lin" valueType="num">
                                      <p:cBhvr>
                                        <p:cTn id="134" dur="500"/>
                                        <p:tgtEl>
                                          <p:spTgt spid="52"/>
                                        </p:tgtEl>
                                        <p:attrNameLst>
                                          <p:attrName>ppt_h</p:attrName>
                                        </p:attrNameLst>
                                      </p:cBhvr>
                                      <p:tavLst>
                                        <p:tav tm="0">
                                          <p:val>
                                            <p:strVal val="ppt_h"/>
                                          </p:val>
                                        </p:tav>
                                        <p:tav tm="100000">
                                          <p:val>
                                            <p:fltVal val="0"/>
                                          </p:val>
                                        </p:tav>
                                      </p:tavLst>
                                    </p:anim>
                                    <p:animEffect transition="out" filter="fade">
                                      <p:cBhvr>
                                        <p:cTn id="135" dur="500"/>
                                        <p:tgtEl>
                                          <p:spTgt spid="52"/>
                                        </p:tgtEl>
                                      </p:cBhvr>
                                    </p:animEffect>
                                    <p:set>
                                      <p:cBhvr>
                                        <p:cTn id="136" dur="1" fill="hold">
                                          <p:stCondLst>
                                            <p:cond delay="499"/>
                                          </p:stCondLst>
                                        </p:cTn>
                                        <p:tgtEl>
                                          <p:spTgt spid="52"/>
                                        </p:tgtEl>
                                        <p:attrNameLst>
                                          <p:attrName>style.visibility</p:attrName>
                                        </p:attrNameLst>
                                      </p:cBhvr>
                                      <p:to>
                                        <p:strVal val="hidden"/>
                                      </p:to>
                                    </p:set>
                                  </p:childTnLst>
                                </p:cTn>
                              </p:par>
                              <p:par>
                                <p:cTn id="137" presetID="53" presetClass="exit" presetSubtype="0" fill="hold" nodeType="withEffect">
                                  <p:stCondLst>
                                    <p:cond delay="0"/>
                                  </p:stCondLst>
                                  <p:childTnLst>
                                    <p:anim calcmode="lin" valueType="num">
                                      <p:cBhvr>
                                        <p:cTn id="138" dur="500"/>
                                        <p:tgtEl>
                                          <p:spTgt spid="53"/>
                                        </p:tgtEl>
                                        <p:attrNameLst>
                                          <p:attrName>ppt_w</p:attrName>
                                        </p:attrNameLst>
                                      </p:cBhvr>
                                      <p:tavLst>
                                        <p:tav tm="0">
                                          <p:val>
                                            <p:strVal val="ppt_w"/>
                                          </p:val>
                                        </p:tav>
                                        <p:tav tm="100000">
                                          <p:val>
                                            <p:fltVal val="0"/>
                                          </p:val>
                                        </p:tav>
                                      </p:tavLst>
                                    </p:anim>
                                    <p:anim calcmode="lin" valueType="num">
                                      <p:cBhvr>
                                        <p:cTn id="139" dur="500"/>
                                        <p:tgtEl>
                                          <p:spTgt spid="53"/>
                                        </p:tgtEl>
                                        <p:attrNameLst>
                                          <p:attrName>ppt_h</p:attrName>
                                        </p:attrNameLst>
                                      </p:cBhvr>
                                      <p:tavLst>
                                        <p:tav tm="0">
                                          <p:val>
                                            <p:strVal val="ppt_h"/>
                                          </p:val>
                                        </p:tav>
                                        <p:tav tm="100000">
                                          <p:val>
                                            <p:fltVal val="0"/>
                                          </p:val>
                                        </p:tav>
                                      </p:tavLst>
                                    </p:anim>
                                    <p:animEffect transition="out" filter="fade">
                                      <p:cBhvr>
                                        <p:cTn id="140" dur="500"/>
                                        <p:tgtEl>
                                          <p:spTgt spid="53"/>
                                        </p:tgtEl>
                                      </p:cBhvr>
                                    </p:animEffect>
                                    <p:set>
                                      <p:cBhvr>
                                        <p:cTn id="141" dur="1" fill="hold">
                                          <p:stCondLst>
                                            <p:cond delay="499"/>
                                          </p:stCondLst>
                                        </p:cTn>
                                        <p:tgtEl>
                                          <p:spTgt spid="53"/>
                                        </p:tgtEl>
                                        <p:attrNameLst>
                                          <p:attrName>style.visibility</p:attrName>
                                        </p:attrNameLst>
                                      </p:cBhvr>
                                      <p:to>
                                        <p:strVal val="hidden"/>
                                      </p:to>
                                    </p:set>
                                  </p:childTnLst>
                                </p:cTn>
                              </p:par>
                              <p:par>
                                <p:cTn id="142" presetID="53" presetClass="exit" presetSubtype="0" fill="hold" grpId="1" nodeType="withEffect">
                                  <p:stCondLst>
                                    <p:cond delay="0"/>
                                  </p:stCondLst>
                                  <p:childTnLst>
                                    <p:anim calcmode="lin" valueType="num">
                                      <p:cBhvr>
                                        <p:cTn id="143" dur="500"/>
                                        <p:tgtEl>
                                          <p:spTgt spid="32"/>
                                        </p:tgtEl>
                                        <p:attrNameLst>
                                          <p:attrName>ppt_w</p:attrName>
                                        </p:attrNameLst>
                                      </p:cBhvr>
                                      <p:tavLst>
                                        <p:tav tm="0">
                                          <p:val>
                                            <p:strVal val="ppt_w"/>
                                          </p:val>
                                        </p:tav>
                                        <p:tav tm="100000">
                                          <p:val>
                                            <p:fltVal val="0"/>
                                          </p:val>
                                        </p:tav>
                                      </p:tavLst>
                                    </p:anim>
                                    <p:anim calcmode="lin" valueType="num">
                                      <p:cBhvr>
                                        <p:cTn id="144" dur="500"/>
                                        <p:tgtEl>
                                          <p:spTgt spid="32"/>
                                        </p:tgtEl>
                                        <p:attrNameLst>
                                          <p:attrName>ppt_h</p:attrName>
                                        </p:attrNameLst>
                                      </p:cBhvr>
                                      <p:tavLst>
                                        <p:tav tm="0">
                                          <p:val>
                                            <p:strVal val="ppt_h"/>
                                          </p:val>
                                        </p:tav>
                                        <p:tav tm="100000">
                                          <p:val>
                                            <p:fltVal val="0"/>
                                          </p:val>
                                        </p:tav>
                                      </p:tavLst>
                                    </p:anim>
                                    <p:animEffect transition="out" filter="fade">
                                      <p:cBhvr>
                                        <p:cTn id="145" dur="500"/>
                                        <p:tgtEl>
                                          <p:spTgt spid="32"/>
                                        </p:tgtEl>
                                      </p:cBhvr>
                                    </p:animEffect>
                                    <p:set>
                                      <p:cBhvr>
                                        <p:cTn id="146" dur="1" fill="hold">
                                          <p:stCondLst>
                                            <p:cond delay="499"/>
                                          </p:stCondLst>
                                        </p:cTn>
                                        <p:tgtEl>
                                          <p:spTgt spid="32"/>
                                        </p:tgtEl>
                                        <p:attrNameLst>
                                          <p:attrName>style.visibility</p:attrName>
                                        </p:attrNameLst>
                                      </p:cBhvr>
                                      <p:to>
                                        <p:strVal val="hidden"/>
                                      </p:to>
                                    </p:set>
                                  </p:childTnLst>
                                </p:cTn>
                              </p:par>
                              <p:par>
                                <p:cTn id="147" presetID="53" presetClass="exit" presetSubtype="0" fill="hold" grpId="1" nodeType="withEffect">
                                  <p:stCondLst>
                                    <p:cond delay="0"/>
                                  </p:stCondLst>
                                  <p:childTnLst>
                                    <p:anim calcmode="lin" valueType="num">
                                      <p:cBhvr>
                                        <p:cTn id="148" dur="500"/>
                                        <p:tgtEl>
                                          <p:spTgt spid="33"/>
                                        </p:tgtEl>
                                        <p:attrNameLst>
                                          <p:attrName>ppt_w</p:attrName>
                                        </p:attrNameLst>
                                      </p:cBhvr>
                                      <p:tavLst>
                                        <p:tav tm="0">
                                          <p:val>
                                            <p:strVal val="ppt_w"/>
                                          </p:val>
                                        </p:tav>
                                        <p:tav tm="100000">
                                          <p:val>
                                            <p:fltVal val="0"/>
                                          </p:val>
                                        </p:tav>
                                      </p:tavLst>
                                    </p:anim>
                                    <p:anim calcmode="lin" valueType="num">
                                      <p:cBhvr>
                                        <p:cTn id="149" dur="500"/>
                                        <p:tgtEl>
                                          <p:spTgt spid="33"/>
                                        </p:tgtEl>
                                        <p:attrNameLst>
                                          <p:attrName>ppt_h</p:attrName>
                                        </p:attrNameLst>
                                      </p:cBhvr>
                                      <p:tavLst>
                                        <p:tav tm="0">
                                          <p:val>
                                            <p:strVal val="ppt_h"/>
                                          </p:val>
                                        </p:tav>
                                        <p:tav tm="100000">
                                          <p:val>
                                            <p:fltVal val="0"/>
                                          </p:val>
                                        </p:tav>
                                      </p:tavLst>
                                    </p:anim>
                                    <p:animEffect transition="out" filter="fade">
                                      <p:cBhvr>
                                        <p:cTn id="150" dur="500"/>
                                        <p:tgtEl>
                                          <p:spTgt spid="33"/>
                                        </p:tgtEl>
                                      </p:cBhvr>
                                    </p:animEffect>
                                    <p:set>
                                      <p:cBhvr>
                                        <p:cTn id="151" dur="1" fill="hold">
                                          <p:stCondLst>
                                            <p:cond delay="499"/>
                                          </p:stCondLst>
                                        </p:cTn>
                                        <p:tgtEl>
                                          <p:spTgt spid="33"/>
                                        </p:tgtEl>
                                        <p:attrNameLst>
                                          <p:attrName>style.visibility</p:attrName>
                                        </p:attrNameLst>
                                      </p:cBhvr>
                                      <p:to>
                                        <p:strVal val="hidden"/>
                                      </p:to>
                                    </p:set>
                                  </p:childTnLst>
                                </p:cTn>
                              </p:par>
                              <p:par>
                                <p:cTn id="152" presetID="53" presetClass="exit" presetSubtype="0" fill="hold" grpId="1" nodeType="withEffect">
                                  <p:stCondLst>
                                    <p:cond delay="0"/>
                                  </p:stCondLst>
                                  <p:childTnLst>
                                    <p:anim calcmode="lin" valueType="num">
                                      <p:cBhvr>
                                        <p:cTn id="153" dur="500"/>
                                        <p:tgtEl>
                                          <p:spTgt spid="34"/>
                                        </p:tgtEl>
                                        <p:attrNameLst>
                                          <p:attrName>ppt_w</p:attrName>
                                        </p:attrNameLst>
                                      </p:cBhvr>
                                      <p:tavLst>
                                        <p:tav tm="0">
                                          <p:val>
                                            <p:strVal val="ppt_w"/>
                                          </p:val>
                                        </p:tav>
                                        <p:tav tm="100000">
                                          <p:val>
                                            <p:fltVal val="0"/>
                                          </p:val>
                                        </p:tav>
                                      </p:tavLst>
                                    </p:anim>
                                    <p:anim calcmode="lin" valueType="num">
                                      <p:cBhvr>
                                        <p:cTn id="154" dur="500"/>
                                        <p:tgtEl>
                                          <p:spTgt spid="34"/>
                                        </p:tgtEl>
                                        <p:attrNameLst>
                                          <p:attrName>ppt_h</p:attrName>
                                        </p:attrNameLst>
                                      </p:cBhvr>
                                      <p:tavLst>
                                        <p:tav tm="0">
                                          <p:val>
                                            <p:strVal val="ppt_h"/>
                                          </p:val>
                                        </p:tav>
                                        <p:tav tm="100000">
                                          <p:val>
                                            <p:fltVal val="0"/>
                                          </p:val>
                                        </p:tav>
                                      </p:tavLst>
                                    </p:anim>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53" presetClass="exit" presetSubtype="0" fill="hold" grpId="1" nodeType="withEffect">
                                  <p:stCondLst>
                                    <p:cond delay="0"/>
                                  </p:stCondLst>
                                  <p:childTnLst>
                                    <p:anim calcmode="lin" valueType="num">
                                      <p:cBhvr>
                                        <p:cTn id="158" dur="500"/>
                                        <p:tgtEl>
                                          <p:spTgt spid="35"/>
                                        </p:tgtEl>
                                        <p:attrNameLst>
                                          <p:attrName>ppt_w</p:attrName>
                                        </p:attrNameLst>
                                      </p:cBhvr>
                                      <p:tavLst>
                                        <p:tav tm="0">
                                          <p:val>
                                            <p:strVal val="ppt_w"/>
                                          </p:val>
                                        </p:tav>
                                        <p:tav tm="100000">
                                          <p:val>
                                            <p:fltVal val="0"/>
                                          </p:val>
                                        </p:tav>
                                      </p:tavLst>
                                    </p:anim>
                                    <p:anim calcmode="lin" valueType="num">
                                      <p:cBhvr>
                                        <p:cTn id="159" dur="500"/>
                                        <p:tgtEl>
                                          <p:spTgt spid="35"/>
                                        </p:tgtEl>
                                        <p:attrNameLst>
                                          <p:attrName>ppt_h</p:attrName>
                                        </p:attrNameLst>
                                      </p:cBhvr>
                                      <p:tavLst>
                                        <p:tav tm="0">
                                          <p:val>
                                            <p:strVal val="ppt_h"/>
                                          </p:val>
                                        </p:tav>
                                        <p:tav tm="100000">
                                          <p:val>
                                            <p:fltVal val="0"/>
                                          </p:val>
                                        </p:tav>
                                      </p:tavLst>
                                    </p:anim>
                                    <p:animEffect transition="out" filter="fade">
                                      <p:cBhvr>
                                        <p:cTn id="160" dur="500"/>
                                        <p:tgtEl>
                                          <p:spTgt spid="35"/>
                                        </p:tgtEl>
                                      </p:cBhvr>
                                    </p:animEffect>
                                    <p:set>
                                      <p:cBhvr>
                                        <p:cTn id="161" dur="1" fill="hold">
                                          <p:stCondLst>
                                            <p:cond delay="499"/>
                                          </p:stCondLst>
                                        </p:cTn>
                                        <p:tgtEl>
                                          <p:spTgt spid="35"/>
                                        </p:tgtEl>
                                        <p:attrNameLst>
                                          <p:attrName>style.visibility</p:attrName>
                                        </p:attrNameLst>
                                      </p:cBhvr>
                                      <p:to>
                                        <p:strVal val="hidden"/>
                                      </p:to>
                                    </p:set>
                                  </p:childTnLst>
                                </p:cTn>
                              </p:par>
                              <p:par>
                                <p:cTn id="162" presetID="53" presetClass="exit" presetSubtype="0" fill="hold" grpId="1" nodeType="withEffect">
                                  <p:stCondLst>
                                    <p:cond delay="0"/>
                                  </p:stCondLst>
                                  <p:childTnLst>
                                    <p:anim calcmode="lin" valueType="num">
                                      <p:cBhvr>
                                        <p:cTn id="163" dur="500"/>
                                        <p:tgtEl>
                                          <p:spTgt spid="36"/>
                                        </p:tgtEl>
                                        <p:attrNameLst>
                                          <p:attrName>ppt_w</p:attrName>
                                        </p:attrNameLst>
                                      </p:cBhvr>
                                      <p:tavLst>
                                        <p:tav tm="0">
                                          <p:val>
                                            <p:strVal val="ppt_w"/>
                                          </p:val>
                                        </p:tav>
                                        <p:tav tm="100000">
                                          <p:val>
                                            <p:fltVal val="0"/>
                                          </p:val>
                                        </p:tav>
                                      </p:tavLst>
                                    </p:anim>
                                    <p:anim calcmode="lin" valueType="num">
                                      <p:cBhvr>
                                        <p:cTn id="164" dur="500"/>
                                        <p:tgtEl>
                                          <p:spTgt spid="36"/>
                                        </p:tgtEl>
                                        <p:attrNameLst>
                                          <p:attrName>ppt_h</p:attrName>
                                        </p:attrNameLst>
                                      </p:cBhvr>
                                      <p:tavLst>
                                        <p:tav tm="0">
                                          <p:val>
                                            <p:strVal val="ppt_h"/>
                                          </p:val>
                                        </p:tav>
                                        <p:tav tm="100000">
                                          <p:val>
                                            <p:fltVal val="0"/>
                                          </p:val>
                                        </p:tav>
                                      </p:tavLst>
                                    </p:anim>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par>
                                <p:cTn id="167" presetID="53" presetClass="exit" presetSubtype="0" fill="hold" grpId="1" nodeType="withEffect">
                                  <p:stCondLst>
                                    <p:cond delay="0"/>
                                  </p:stCondLst>
                                  <p:childTnLst>
                                    <p:anim calcmode="lin" valueType="num">
                                      <p:cBhvr>
                                        <p:cTn id="168" dur="500"/>
                                        <p:tgtEl>
                                          <p:spTgt spid="37"/>
                                        </p:tgtEl>
                                        <p:attrNameLst>
                                          <p:attrName>ppt_w</p:attrName>
                                        </p:attrNameLst>
                                      </p:cBhvr>
                                      <p:tavLst>
                                        <p:tav tm="0">
                                          <p:val>
                                            <p:strVal val="ppt_w"/>
                                          </p:val>
                                        </p:tav>
                                        <p:tav tm="100000">
                                          <p:val>
                                            <p:fltVal val="0"/>
                                          </p:val>
                                        </p:tav>
                                      </p:tavLst>
                                    </p:anim>
                                    <p:anim calcmode="lin" valueType="num">
                                      <p:cBhvr>
                                        <p:cTn id="169" dur="500"/>
                                        <p:tgtEl>
                                          <p:spTgt spid="37"/>
                                        </p:tgtEl>
                                        <p:attrNameLst>
                                          <p:attrName>ppt_h</p:attrName>
                                        </p:attrNameLst>
                                      </p:cBhvr>
                                      <p:tavLst>
                                        <p:tav tm="0">
                                          <p:val>
                                            <p:strVal val="ppt_h"/>
                                          </p:val>
                                        </p:tav>
                                        <p:tav tm="100000">
                                          <p:val>
                                            <p:fltVal val="0"/>
                                          </p:val>
                                        </p:tav>
                                      </p:tavLst>
                                    </p:anim>
                                    <p:animEffect transition="out" filter="fade">
                                      <p:cBhvr>
                                        <p:cTn id="170" dur="500"/>
                                        <p:tgtEl>
                                          <p:spTgt spid="37"/>
                                        </p:tgtEl>
                                      </p:cBhvr>
                                    </p:animEffect>
                                    <p:set>
                                      <p:cBhvr>
                                        <p:cTn id="171" dur="1" fill="hold">
                                          <p:stCondLst>
                                            <p:cond delay="499"/>
                                          </p:stCondLst>
                                        </p:cTn>
                                        <p:tgtEl>
                                          <p:spTgt spid="37"/>
                                        </p:tgtEl>
                                        <p:attrNameLst>
                                          <p:attrName>style.visibility</p:attrName>
                                        </p:attrNameLst>
                                      </p:cBhvr>
                                      <p:to>
                                        <p:strVal val="hidden"/>
                                      </p:to>
                                    </p:set>
                                  </p:childTnLst>
                                </p:cTn>
                              </p:par>
                              <p:par>
                                <p:cTn id="172" presetID="53" presetClass="exit" presetSubtype="0" fill="hold" nodeType="withEffect">
                                  <p:stCondLst>
                                    <p:cond delay="0"/>
                                  </p:stCondLst>
                                  <p:childTnLst>
                                    <p:anim calcmode="lin" valueType="num">
                                      <p:cBhvr>
                                        <p:cTn id="173" dur="500"/>
                                        <p:tgtEl>
                                          <p:spTgt spid="54"/>
                                        </p:tgtEl>
                                        <p:attrNameLst>
                                          <p:attrName>ppt_w</p:attrName>
                                        </p:attrNameLst>
                                      </p:cBhvr>
                                      <p:tavLst>
                                        <p:tav tm="0">
                                          <p:val>
                                            <p:strVal val="ppt_w"/>
                                          </p:val>
                                        </p:tav>
                                        <p:tav tm="100000">
                                          <p:val>
                                            <p:fltVal val="0"/>
                                          </p:val>
                                        </p:tav>
                                      </p:tavLst>
                                    </p:anim>
                                    <p:anim calcmode="lin" valueType="num">
                                      <p:cBhvr>
                                        <p:cTn id="174" dur="500"/>
                                        <p:tgtEl>
                                          <p:spTgt spid="54"/>
                                        </p:tgtEl>
                                        <p:attrNameLst>
                                          <p:attrName>ppt_h</p:attrName>
                                        </p:attrNameLst>
                                      </p:cBhvr>
                                      <p:tavLst>
                                        <p:tav tm="0">
                                          <p:val>
                                            <p:strVal val="ppt_h"/>
                                          </p:val>
                                        </p:tav>
                                        <p:tav tm="100000">
                                          <p:val>
                                            <p:fltVal val="0"/>
                                          </p:val>
                                        </p:tav>
                                      </p:tavLst>
                                    </p:anim>
                                    <p:animEffect transition="out" filter="fade">
                                      <p:cBhvr>
                                        <p:cTn id="175" dur="500"/>
                                        <p:tgtEl>
                                          <p:spTgt spid="54"/>
                                        </p:tgtEl>
                                      </p:cBhvr>
                                    </p:animEffect>
                                    <p:set>
                                      <p:cBhvr>
                                        <p:cTn id="176" dur="1" fill="hold">
                                          <p:stCondLst>
                                            <p:cond delay="499"/>
                                          </p:stCondLst>
                                        </p:cTn>
                                        <p:tgtEl>
                                          <p:spTgt spid="54"/>
                                        </p:tgtEl>
                                        <p:attrNameLst>
                                          <p:attrName>style.visibility</p:attrName>
                                        </p:attrNameLst>
                                      </p:cBhvr>
                                      <p:to>
                                        <p:strVal val="hidden"/>
                                      </p:to>
                                    </p:set>
                                  </p:childTnLst>
                                </p:cTn>
                              </p:par>
                              <p:par>
                                <p:cTn id="177" presetID="53" presetClass="exit" presetSubtype="0" fill="hold" nodeType="withEffect">
                                  <p:stCondLst>
                                    <p:cond delay="0"/>
                                  </p:stCondLst>
                                  <p:childTnLst>
                                    <p:anim calcmode="lin" valueType="num">
                                      <p:cBhvr>
                                        <p:cTn id="178" dur="500"/>
                                        <p:tgtEl>
                                          <p:spTgt spid="40"/>
                                        </p:tgtEl>
                                        <p:attrNameLst>
                                          <p:attrName>ppt_w</p:attrName>
                                        </p:attrNameLst>
                                      </p:cBhvr>
                                      <p:tavLst>
                                        <p:tav tm="0">
                                          <p:val>
                                            <p:strVal val="ppt_w"/>
                                          </p:val>
                                        </p:tav>
                                        <p:tav tm="100000">
                                          <p:val>
                                            <p:fltVal val="0"/>
                                          </p:val>
                                        </p:tav>
                                      </p:tavLst>
                                    </p:anim>
                                    <p:anim calcmode="lin" valueType="num">
                                      <p:cBhvr>
                                        <p:cTn id="179" dur="500"/>
                                        <p:tgtEl>
                                          <p:spTgt spid="40"/>
                                        </p:tgtEl>
                                        <p:attrNameLst>
                                          <p:attrName>ppt_h</p:attrName>
                                        </p:attrNameLst>
                                      </p:cBhvr>
                                      <p:tavLst>
                                        <p:tav tm="0">
                                          <p:val>
                                            <p:strVal val="ppt_h"/>
                                          </p:val>
                                        </p:tav>
                                        <p:tav tm="100000">
                                          <p:val>
                                            <p:fltVal val="0"/>
                                          </p:val>
                                        </p:tav>
                                      </p:tavLst>
                                    </p:anim>
                                    <p:animEffect transition="out" filter="fade">
                                      <p:cBhvr>
                                        <p:cTn id="180" dur="500"/>
                                        <p:tgtEl>
                                          <p:spTgt spid="40"/>
                                        </p:tgtEl>
                                      </p:cBhvr>
                                    </p:animEffect>
                                    <p:set>
                                      <p:cBhvr>
                                        <p:cTn id="181" dur="1" fill="hold">
                                          <p:stCondLst>
                                            <p:cond delay="499"/>
                                          </p:stCondLst>
                                        </p:cTn>
                                        <p:tgtEl>
                                          <p:spTgt spid="40"/>
                                        </p:tgtEl>
                                        <p:attrNameLst>
                                          <p:attrName>style.visibility</p:attrName>
                                        </p:attrNameLst>
                                      </p:cBhvr>
                                      <p:to>
                                        <p:strVal val="hidden"/>
                                      </p:to>
                                    </p:set>
                                  </p:childTnLst>
                                </p:cTn>
                              </p:par>
                              <p:par>
                                <p:cTn id="182" presetID="53" presetClass="exit" presetSubtype="0" fill="hold" nodeType="withEffect">
                                  <p:stCondLst>
                                    <p:cond delay="0"/>
                                  </p:stCondLst>
                                  <p:childTnLst>
                                    <p:anim calcmode="lin" valueType="num">
                                      <p:cBhvr>
                                        <p:cTn id="183" dur="500"/>
                                        <p:tgtEl>
                                          <p:spTgt spid="41"/>
                                        </p:tgtEl>
                                        <p:attrNameLst>
                                          <p:attrName>ppt_w</p:attrName>
                                        </p:attrNameLst>
                                      </p:cBhvr>
                                      <p:tavLst>
                                        <p:tav tm="0">
                                          <p:val>
                                            <p:strVal val="ppt_w"/>
                                          </p:val>
                                        </p:tav>
                                        <p:tav tm="100000">
                                          <p:val>
                                            <p:fltVal val="0"/>
                                          </p:val>
                                        </p:tav>
                                      </p:tavLst>
                                    </p:anim>
                                    <p:anim calcmode="lin" valueType="num">
                                      <p:cBhvr>
                                        <p:cTn id="184" dur="500"/>
                                        <p:tgtEl>
                                          <p:spTgt spid="41"/>
                                        </p:tgtEl>
                                        <p:attrNameLst>
                                          <p:attrName>ppt_h</p:attrName>
                                        </p:attrNameLst>
                                      </p:cBhvr>
                                      <p:tavLst>
                                        <p:tav tm="0">
                                          <p:val>
                                            <p:strVal val="ppt_h"/>
                                          </p:val>
                                        </p:tav>
                                        <p:tav tm="100000">
                                          <p:val>
                                            <p:fltVal val="0"/>
                                          </p:val>
                                        </p:tav>
                                      </p:tavLst>
                                    </p:anim>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53" presetClass="exit" presetSubtype="0" fill="hold" nodeType="withEffect">
                                  <p:stCondLst>
                                    <p:cond delay="0"/>
                                  </p:stCondLst>
                                  <p:childTnLst>
                                    <p:anim calcmode="lin" valueType="num">
                                      <p:cBhvr>
                                        <p:cTn id="188" dur="500"/>
                                        <p:tgtEl>
                                          <p:spTgt spid="44"/>
                                        </p:tgtEl>
                                        <p:attrNameLst>
                                          <p:attrName>ppt_w</p:attrName>
                                        </p:attrNameLst>
                                      </p:cBhvr>
                                      <p:tavLst>
                                        <p:tav tm="0">
                                          <p:val>
                                            <p:strVal val="ppt_w"/>
                                          </p:val>
                                        </p:tav>
                                        <p:tav tm="100000">
                                          <p:val>
                                            <p:fltVal val="0"/>
                                          </p:val>
                                        </p:tav>
                                      </p:tavLst>
                                    </p:anim>
                                    <p:anim calcmode="lin" valueType="num">
                                      <p:cBhvr>
                                        <p:cTn id="189" dur="500"/>
                                        <p:tgtEl>
                                          <p:spTgt spid="44"/>
                                        </p:tgtEl>
                                        <p:attrNameLst>
                                          <p:attrName>ppt_h</p:attrName>
                                        </p:attrNameLst>
                                      </p:cBhvr>
                                      <p:tavLst>
                                        <p:tav tm="0">
                                          <p:val>
                                            <p:strVal val="ppt_h"/>
                                          </p:val>
                                        </p:tav>
                                        <p:tav tm="100000">
                                          <p:val>
                                            <p:fltVal val="0"/>
                                          </p:val>
                                        </p:tav>
                                      </p:tavLst>
                                    </p:anim>
                                    <p:animEffect transition="out" filter="fade">
                                      <p:cBhvr>
                                        <p:cTn id="190" dur="500"/>
                                        <p:tgtEl>
                                          <p:spTgt spid="44"/>
                                        </p:tgtEl>
                                      </p:cBhvr>
                                    </p:animEffect>
                                    <p:set>
                                      <p:cBhvr>
                                        <p:cTn id="191"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9" grpId="0"/>
      <p:bldP spid="3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Eras Demi ITC" pitchFamily="34" charset="0"/>
              </a:rPr>
              <a:t>Aaron</a:t>
            </a:r>
            <a:endParaRPr lang="en-US" sz="3200" dirty="0">
              <a:effectLst>
                <a:outerShdw blurRad="38100" dist="38100" dir="2700000" algn="tl">
                  <a:srgbClr val="000000">
                    <a:alpha val="43137"/>
                  </a:srgbClr>
                </a:outerShdw>
              </a:effectLst>
              <a:latin typeface="Eras Demi ITC" pitchFamily="34" charset="0"/>
            </a:endParaRPr>
          </a:p>
        </p:txBody>
      </p:sp>
      <p:cxnSp>
        <p:nvCxnSpPr>
          <p:cNvPr id="18" name="Straight Connector 17"/>
          <p:cNvCxnSpPr/>
          <p:nvPr/>
        </p:nvCxnSpPr>
        <p:spPr>
          <a:xfrm>
            <a:off x="2301736" y="1755219"/>
            <a:ext cx="457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409064" y="1613338"/>
            <a:ext cx="3258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144085" y="1912883"/>
            <a:ext cx="3258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16086" y="1902373"/>
            <a:ext cx="3258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84860" y="2636124"/>
            <a:ext cx="1408386"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mj-lt"/>
              </a:rPr>
              <a:t>Zadok</a:t>
            </a:r>
            <a:endParaRPr lang="en-US" sz="2800" dirty="0">
              <a:effectLst>
                <a:outerShdw blurRad="38100" dist="38100" dir="2700000" algn="tl">
                  <a:srgbClr val="000000">
                    <a:alpha val="43137"/>
                  </a:srgbClr>
                </a:outerShdw>
              </a:effectLst>
              <a:latin typeface="+mj-lt"/>
            </a:endParaRPr>
          </a:p>
        </p:txBody>
      </p:sp>
      <p:sp>
        <p:nvSpPr>
          <p:cNvPr id="25" name="TextBox 24"/>
          <p:cNvSpPr txBox="1"/>
          <p:nvPr/>
        </p:nvSpPr>
        <p:spPr>
          <a:xfrm>
            <a:off x="1436818" y="2609850"/>
            <a:ext cx="1749983" cy="523220"/>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mj-lt"/>
              </a:rPr>
              <a:t>Abiathar</a:t>
            </a:r>
            <a:endParaRPr lang="en-US" sz="2800" dirty="0">
              <a:effectLst>
                <a:outerShdw blurRad="38100" dist="38100" dir="2700000" algn="tl">
                  <a:srgbClr val="000000">
                    <a:alpha val="43137"/>
                  </a:srgbClr>
                </a:outerShdw>
              </a:effectLst>
              <a:latin typeface="+mj-lt"/>
            </a:endParaRPr>
          </a:p>
        </p:txBody>
      </p:sp>
      <p:sp>
        <p:nvSpPr>
          <p:cNvPr id="26" name="TextBox 25"/>
          <p:cNvSpPr txBox="1"/>
          <p:nvPr/>
        </p:nvSpPr>
        <p:spPr>
          <a:xfrm>
            <a:off x="906049" y="3109089"/>
            <a:ext cx="2827283"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Escapes from Nob and joins David</a:t>
            </a:r>
            <a:endParaRPr lang="en-US" sz="2400" dirty="0">
              <a:effectLst>
                <a:outerShdw blurRad="38100" dist="38100" dir="2700000" algn="tl">
                  <a:srgbClr val="000000">
                    <a:alpha val="43137"/>
                  </a:srgbClr>
                </a:outerShdw>
              </a:effectLst>
              <a:latin typeface="+mj-lt"/>
            </a:endParaRPr>
          </a:p>
        </p:txBody>
      </p:sp>
      <p:sp>
        <p:nvSpPr>
          <p:cNvPr id="27" name="TextBox 26"/>
          <p:cNvSpPr txBox="1"/>
          <p:nvPr/>
        </p:nvSpPr>
        <p:spPr>
          <a:xfrm>
            <a:off x="548693" y="3892089"/>
            <a:ext cx="3584032"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mj-lt"/>
              </a:rPr>
              <a:t>Joined Adonijah prior to David's death</a:t>
            </a:r>
            <a:endParaRPr lang="en-US" sz="2400" b="1" dirty="0">
              <a:effectLst>
                <a:outerShdw blurRad="38100" dist="38100" dir="2700000" algn="tl">
                  <a:srgbClr val="000000">
                    <a:alpha val="43137"/>
                  </a:srgbClr>
                </a:outerShdw>
              </a:effectLst>
              <a:latin typeface="+mj-lt"/>
            </a:endParaRPr>
          </a:p>
        </p:txBody>
      </p:sp>
      <p:sp>
        <p:nvSpPr>
          <p:cNvPr id="28" name="TextBox 27"/>
          <p:cNvSpPr txBox="1"/>
          <p:nvPr/>
        </p:nvSpPr>
        <p:spPr>
          <a:xfrm>
            <a:off x="427832" y="4664579"/>
            <a:ext cx="3857297"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Deposed by Solomon fulfilling 1 Sam. 2:31-35</a:t>
            </a:r>
            <a:endParaRPr lang="en-US" sz="2400" dirty="0">
              <a:effectLst>
                <a:outerShdw blurRad="38100" dist="38100" dir="2700000" algn="tl">
                  <a:srgbClr val="000000">
                    <a:alpha val="43137"/>
                  </a:srgbClr>
                </a:outerShdw>
              </a:effectLst>
              <a:latin typeface="+mj-lt"/>
            </a:endParaRPr>
          </a:p>
        </p:txBody>
      </p:sp>
      <p:sp>
        <p:nvSpPr>
          <p:cNvPr id="29" name="TextBox 28"/>
          <p:cNvSpPr txBox="1"/>
          <p:nvPr/>
        </p:nvSpPr>
        <p:spPr>
          <a:xfrm>
            <a:off x="5478053" y="3114340"/>
            <a:ext cx="2827283"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Appointed by Saul to fill void</a:t>
            </a:r>
            <a:endParaRPr lang="en-US" sz="2400" dirty="0">
              <a:effectLst>
                <a:outerShdw blurRad="38100" dist="38100" dir="2700000" algn="tl">
                  <a:srgbClr val="000000">
                    <a:alpha val="43137"/>
                  </a:srgbClr>
                </a:outerShdw>
              </a:effectLst>
              <a:latin typeface="+mj-lt"/>
            </a:endParaRPr>
          </a:p>
        </p:txBody>
      </p:sp>
      <p:sp>
        <p:nvSpPr>
          <p:cNvPr id="30" name="TextBox 29"/>
          <p:cNvSpPr txBox="1"/>
          <p:nvPr/>
        </p:nvSpPr>
        <p:spPr>
          <a:xfrm>
            <a:off x="5156555" y="3897340"/>
            <a:ext cx="3584032"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mj-lt"/>
              </a:rPr>
              <a:t>Remained faithful to David and Solomon</a:t>
            </a:r>
            <a:endParaRPr lang="en-US" sz="2400" b="1" dirty="0">
              <a:effectLst>
                <a:outerShdw blurRad="38100" dist="38100" dir="2700000" algn="tl">
                  <a:srgbClr val="000000">
                    <a:alpha val="43137"/>
                  </a:srgbClr>
                </a:outerShdw>
              </a:effectLst>
              <a:latin typeface="+mj-lt"/>
            </a:endParaRPr>
          </a:p>
        </p:txBody>
      </p:sp>
      <p:sp>
        <p:nvSpPr>
          <p:cNvPr id="31" name="TextBox 30"/>
          <p:cNvSpPr txBox="1"/>
          <p:nvPr/>
        </p:nvSpPr>
        <p:spPr>
          <a:xfrm>
            <a:off x="457200" y="914400"/>
            <a:ext cx="8229600" cy="5170646"/>
          </a:xfrm>
          <a:prstGeom prst="rect">
            <a:avLst/>
          </a:prstGeom>
          <a:noFill/>
        </p:spPr>
        <p:txBody>
          <a:bodyPr wrap="square" rtlCol="0">
            <a:spAutoFit/>
          </a:bodyPr>
          <a:lstStyle/>
          <a:p>
            <a:r>
              <a:rPr lang="en-US" sz="2200" dirty="0" smtClean="0">
                <a:effectLst>
                  <a:outerShdw blurRad="38100" dist="38100" dir="2700000" algn="tl">
                    <a:srgbClr val="000000">
                      <a:alpha val="43137"/>
                    </a:srgbClr>
                  </a:outerShdw>
                </a:effectLst>
                <a:latin typeface="+mj-lt"/>
              </a:rPr>
              <a:t>1 Sam. 2:31-35 ~ </a:t>
            </a:r>
            <a:r>
              <a:rPr lang="en-US" sz="2200" baseline="30000" dirty="0" smtClean="0">
                <a:effectLst>
                  <a:outerShdw blurRad="38100" dist="38100" dir="2700000" algn="tl">
                    <a:srgbClr val="000000">
                      <a:alpha val="43137"/>
                    </a:srgbClr>
                  </a:outerShdw>
                </a:effectLst>
                <a:latin typeface="+mj-lt"/>
              </a:rPr>
              <a:t>31</a:t>
            </a:r>
            <a:r>
              <a:rPr lang="en-US" sz="2200" dirty="0" smtClean="0">
                <a:effectLst>
                  <a:outerShdw blurRad="38100" dist="38100" dir="2700000" algn="tl">
                    <a:srgbClr val="000000">
                      <a:alpha val="43137"/>
                    </a:srgbClr>
                  </a:outerShdw>
                </a:effectLst>
                <a:latin typeface="+mj-lt"/>
              </a:rPr>
              <a:t> </a:t>
            </a:r>
            <a:r>
              <a:rPr lang="en-US" sz="2200" dirty="0" smtClean="0">
                <a:solidFill>
                  <a:schemeClr val="bg1"/>
                </a:solidFill>
                <a:effectLst>
                  <a:outerShdw blurRad="38100" dist="38100" dir="2700000" algn="tl">
                    <a:srgbClr val="000000">
                      <a:alpha val="43137"/>
                    </a:srgbClr>
                  </a:outerShdw>
                </a:effectLst>
                <a:latin typeface="+mj-lt"/>
              </a:rPr>
              <a:t>Behold, the days are coming that I will cut off your arm and the arm of your father’s house, so that there will not be an old man in your house.</a:t>
            </a:r>
            <a:r>
              <a:rPr lang="en-US" sz="2200" dirty="0" smtClean="0">
                <a:effectLst>
                  <a:outerShdw blurRad="38100" dist="38100" dir="2700000" algn="tl">
                    <a:srgbClr val="000000">
                      <a:alpha val="43137"/>
                    </a:srgbClr>
                  </a:outerShdw>
                </a:effectLst>
                <a:latin typeface="+mj-lt"/>
              </a:rPr>
              <a:t> </a:t>
            </a:r>
            <a:r>
              <a:rPr lang="en-US" sz="2200" baseline="30000" dirty="0" smtClean="0">
                <a:effectLst>
                  <a:outerShdw blurRad="38100" dist="38100" dir="2700000" algn="tl">
                    <a:srgbClr val="000000">
                      <a:alpha val="43137"/>
                    </a:srgbClr>
                  </a:outerShdw>
                </a:effectLst>
                <a:latin typeface="+mj-lt"/>
              </a:rPr>
              <a:t>32</a:t>
            </a:r>
            <a:r>
              <a:rPr lang="en-US" sz="2200" dirty="0" smtClean="0">
                <a:effectLst>
                  <a:outerShdw blurRad="38100" dist="38100" dir="2700000" algn="tl">
                    <a:srgbClr val="000000">
                      <a:alpha val="43137"/>
                    </a:srgbClr>
                  </a:outerShdw>
                </a:effectLst>
                <a:latin typeface="+mj-lt"/>
              </a:rPr>
              <a:t> </a:t>
            </a:r>
            <a:r>
              <a:rPr lang="en-US" sz="2200" dirty="0" smtClean="0">
                <a:solidFill>
                  <a:schemeClr val="bg1"/>
                </a:solidFill>
                <a:effectLst>
                  <a:outerShdw blurRad="38100" dist="38100" dir="2700000" algn="tl">
                    <a:srgbClr val="000000">
                      <a:alpha val="43137"/>
                    </a:srgbClr>
                  </a:outerShdw>
                </a:effectLst>
                <a:latin typeface="+mj-lt"/>
              </a:rPr>
              <a:t>And you will see an enemy in My dwelling place, despite all the good which God does for Israel. And there shall not be an old man in your house forever. </a:t>
            </a:r>
            <a:r>
              <a:rPr lang="en-US" sz="2200" baseline="30000" dirty="0" smtClean="0">
                <a:effectLst>
                  <a:outerShdw blurRad="38100" dist="38100" dir="2700000" algn="tl">
                    <a:srgbClr val="000000">
                      <a:alpha val="43137"/>
                    </a:srgbClr>
                  </a:outerShdw>
                </a:effectLst>
                <a:latin typeface="+mj-lt"/>
              </a:rPr>
              <a:t>33</a:t>
            </a:r>
            <a:r>
              <a:rPr lang="en-US" sz="2200" dirty="0" smtClean="0">
                <a:effectLst>
                  <a:outerShdw blurRad="38100" dist="38100" dir="2700000" algn="tl">
                    <a:srgbClr val="000000">
                      <a:alpha val="43137"/>
                    </a:srgbClr>
                  </a:outerShdw>
                </a:effectLst>
                <a:latin typeface="+mj-lt"/>
              </a:rPr>
              <a:t> </a:t>
            </a:r>
            <a:r>
              <a:rPr lang="en-US" sz="2200" dirty="0" smtClean="0">
                <a:solidFill>
                  <a:schemeClr val="bg1"/>
                </a:solidFill>
                <a:effectLst>
                  <a:outerShdw blurRad="38100" dist="38100" dir="2700000" algn="tl">
                    <a:srgbClr val="000000">
                      <a:alpha val="43137"/>
                    </a:srgbClr>
                  </a:outerShdw>
                </a:effectLst>
                <a:latin typeface="+mj-lt"/>
              </a:rPr>
              <a:t>But any of your men whom I do not cut off from My altar shall consume your eyes and grieve your heart. And all the descendants of your house shall die in the flower of their age. </a:t>
            </a:r>
            <a:r>
              <a:rPr lang="en-US" sz="2200" baseline="30000" dirty="0" smtClean="0">
                <a:effectLst>
                  <a:outerShdw blurRad="38100" dist="38100" dir="2700000" algn="tl">
                    <a:srgbClr val="000000">
                      <a:alpha val="43137"/>
                    </a:srgbClr>
                  </a:outerShdw>
                </a:effectLst>
                <a:latin typeface="+mj-lt"/>
              </a:rPr>
              <a:t>34</a:t>
            </a:r>
            <a:r>
              <a:rPr lang="en-US" sz="2200" dirty="0" smtClean="0">
                <a:effectLst>
                  <a:outerShdw blurRad="38100" dist="38100" dir="2700000" algn="tl">
                    <a:srgbClr val="000000">
                      <a:alpha val="43137"/>
                    </a:srgbClr>
                  </a:outerShdw>
                </a:effectLst>
                <a:latin typeface="+mj-lt"/>
              </a:rPr>
              <a:t> </a:t>
            </a:r>
            <a:r>
              <a:rPr lang="en-US" sz="2200" dirty="0" smtClean="0">
                <a:solidFill>
                  <a:schemeClr val="bg1"/>
                </a:solidFill>
                <a:effectLst>
                  <a:outerShdw blurRad="38100" dist="38100" dir="2700000" algn="tl">
                    <a:srgbClr val="000000">
                      <a:alpha val="43137"/>
                    </a:srgbClr>
                  </a:outerShdw>
                </a:effectLst>
                <a:latin typeface="+mj-lt"/>
              </a:rPr>
              <a:t>Now this shall be a sign to you that will come upon your two sons, on </a:t>
            </a:r>
            <a:r>
              <a:rPr lang="en-US" sz="2200" dirty="0" err="1" smtClean="0">
                <a:solidFill>
                  <a:schemeClr val="bg1"/>
                </a:solidFill>
                <a:effectLst>
                  <a:outerShdw blurRad="38100" dist="38100" dir="2700000" algn="tl">
                    <a:srgbClr val="000000">
                      <a:alpha val="43137"/>
                    </a:srgbClr>
                  </a:outerShdw>
                </a:effectLst>
                <a:latin typeface="+mj-lt"/>
              </a:rPr>
              <a:t>Hophni</a:t>
            </a:r>
            <a:r>
              <a:rPr lang="en-US" sz="2200" dirty="0" smtClean="0">
                <a:solidFill>
                  <a:schemeClr val="bg1"/>
                </a:solidFill>
                <a:effectLst>
                  <a:outerShdw blurRad="38100" dist="38100" dir="2700000" algn="tl">
                    <a:srgbClr val="000000">
                      <a:alpha val="43137"/>
                    </a:srgbClr>
                  </a:outerShdw>
                </a:effectLst>
                <a:latin typeface="+mj-lt"/>
              </a:rPr>
              <a:t> and </a:t>
            </a:r>
            <a:r>
              <a:rPr lang="en-US" sz="2200" dirty="0" err="1" smtClean="0">
                <a:solidFill>
                  <a:schemeClr val="bg1"/>
                </a:solidFill>
                <a:effectLst>
                  <a:outerShdw blurRad="38100" dist="38100" dir="2700000" algn="tl">
                    <a:srgbClr val="000000">
                      <a:alpha val="43137"/>
                    </a:srgbClr>
                  </a:outerShdw>
                </a:effectLst>
                <a:latin typeface="+mj-lt"/>
              </a:rPr>
              <a:t>Phinehas</a:t>
            </a:r>
            <a:r>
              <a:rPr lang="en-US" sz="2200" dirty="0" smtClean="0">
                <a:solidFill>
                  <a:schemeClr val="bg1"/>
                </a:solidFill>
                <a:effectLst>
                  <a:outerShdw blurRad="38100" dist="38100" dir="2700000" algn="tl">
                    <a:srgbClr val="000000">
                      <a:alpha val="43137"/>
                    </a:srgbClr>
                  </a:outerShdw>
                </a:effectLst>
                <a:latin typeface="+mj-lt"/>
              </a:rPr>
              <a:t>: in one day they shall die, both of them. </a:t>
            </a:r>
            <a:r>
              <a:rPr lang="en-US" sz="2200" baseline="30000" dirty="0" smtClean="0">
                <a:effectLst>
                  <a:outerShdw blurRad="38100" dist="38100" dir="2700000" algn="tl">
                    <a:srgbClr val="000000">
                      <a:alpha val="43137"/>
                    </a:srgbClr>
                  </a:outerShdw>
                </a:effectLst>
                <a:latin typeface="+mj-lt"/>
              </a:rPr>
              <a:t>35</a:t>
            </a:r>
            <a:r>
              <a:rPr lang="en-US" sz="2200" dirty="0" smtClean="0">
                <a:effectLst>
                  <a:outerShdw blurRad="38100" dist="38100" dir="2700000" algn="tl">
                    <a:srgbClr val="000000">
                      <a:alpha val="43137"/>
                    </a:srgbClr>
                  </a:outerShdw>
                </a:effectLst>
                <a:latin typeface="+mj-lt"/>
              </a:rPr>
              <a:t> </a:t>
            </a:r>
            <a:r>
              <a:rPr lang="en-US" sz="2200" dirty="0" smtClean="0">
                <a:solidFill>
                  <a:schemeClr val="bg1"/>
                </a:solidFill>
                <a:effectLst>
                  <a:outerShdw blurRad="38100" dist="38100" dir="2700000" algn="tl">
                    <a:srgbClr val="000000">
                      <a:alpha val="43137"/>
                    </a:srgbClr>
                  </a:outerShdw>
                </a:effectLst>
                <a:latin typeface="+mj-lt"/>
              </a:rPr>
              <a:t>Then I will raise up for Myself a faithful priest who shall do according to what is in My heart and in My mind. I will build him a sure house, and he shall walk before My anointed forever.</a:t>
            </a:r>
            <a:endParaRPr lang="en-US" sz="2200" dirty="0">
              <a:effectLst>
                <a:outerShdw blurRad="38100" dist="38100" dir="2700000" algn="tl">
                  <a:srgbClr val="000000">
                    <a:alpha val="43137"/>
                  </a:srgbClr>
                </a:outerShdw>
              </a:effectLst>
              <a:latin typeface="+mj-lt"/>
            </a:endParaRPr>
          </a:p>
        </p:txBody>
      </p:sp>
      <p:sp>
        <p:nvSpPr>
          <p:cNvPr id="32" name="TextBox 31"/>
          <p:cNvSpPr txBox="1"/>
          <p:nvPr/>
        </p:nvSpPr>
        <p:spPr>
          <a:xfrm>
            <a:off x="1009650" y="2171700"/>
            <a:ext cx="2590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8 generations</a:t>
            </a:r>
            <a:endParaRPr lang="en-US" sz="2400" dirty="0">
              <a:effectLst>
                <a:outerShdw blurRad="38100" dist="38100" dir="2700000" algn="tl">
                  <a:srgbClr val="000000">
                    <a:alpha val="43137"/>
                  </a:srgbClr>
                </a:outerShdw>
              </a:effectLst>
              <a:latin typeface="+mj-lt"/>
            </a:endParaRPr>
          </a:p>
        </p:txBody>
      </p:sp>
      <p:sp>
        <p:nvSpPr>
          <p:cNvPr id="33" name="TextBox 32"/>
          <p:cNvSpPr txBox="1"/>
          <p:nvPr/>
        </p:nvSpPr>
        <p:spPr>
          <a:xfrm>
            <a:off x="5581650" y="2171700"/>
            <a:ext cx="25908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mj-lt"/>
              </a:rPr>
              <a:t>7 generations</a:t>
            </a:r>
            <a:endParaRPr lang="en-US" sz="2400" dirty="0">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par>
                          <p:cTn id="31" fill="hold">
                            <p:stCondLst>
                              <p:cond delay="2500"/>
                            </p:stCondLst>
                            <p:childTnLst>
                              <p:par>
                                <p:cTn id="32" presetID="53"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3000"/>
                            </p:stCondLst>
                            <p:childTnLst>
                              <p:par>
                                <p:cTn id="38" presetID="53"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childTnLst>
                          </p:cTn>
                        </p:par>
                        <p:par>
                          <p:cTn id="63" fill="hold">
                            <p:stCondLst>
                              <p:cond delay="500"/>
                            </p:stCondLst>
                            <p:childTnLst>
                              <p:par>
                                <p:cTn id="64" presetID="9" presetClass="emph" presetSubtype="0" grpId="1" nodeType="afterEffect">
                                  <p:stCondLst>
                                    <p:cond delay="0"/>
                                  </p:stCondLst>
                                  <p:childTnLst>
                                    <p:set>
                                      <p:cBhvr rctx="PPT">
                                        <p:cTn id="65" dur="indefinite"/>
                                        <p:tgtEl>
                                          <p:spTgt spid="26"/>
                                        </p:tgtEl>
                                        <p:attrNameLst>
                                          <p:attrName>style.opacity</p:attrName>
                                        </p:attrNameLst>
                                      </p:cBhvr>
                                      <p:to>
                                        <p:strVal val="0.5"/>
                                      </p:to>
                                    </p:set>
                                    <p:animEffect filter="image" prLst="opacity: 0.5">
                                      <p:cBhvr rctx="IE">
                                        <p:cTn id="66" dur="indefinite"/>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childTnLst>
                          </p:cTn>
                        </p:par>
                        <p:par>
                          <p:cTn id="74" fill="hold">
                            <p:stCondLst>
                              <p:cond delay="500"/>
                            </p:stCondLst>
                            <p:childTnLst>
                              <p:par>
                                <p:cTn id="75" presetID="9" presetClass="emph" presetSubtype="0" grpId="1" nodeType="afterEffect">
                                  <p:stCondLst>
                                    <p:cond delay="0"/>
                                  </p:stCondLst>
                                  <p:childTnLst>
                                    <p:set>
                                      <p:cBhvr rctx="PPT">
                                        <p:cTn id="76" dur="indefinite"/>
                                        <p:tgtEl>
                                          <p:spTgt spid="27"/>
                                        </p:tgtEl>
                                        <p:attrNameLst>
                                          <p:attrName>style.opacity</p:attrName>
                                        </p:attrNameLst>
                                      </p:cBhvr>
                                      <p:to>
                                        <p:strVal val="0.5"/>
                                      </p:to>
                                    </p:set>
                                    <p:animEffect filter="image" prLst="opacity: 0.5">
                                      <p:cBhvr rctx="IE">
                                        <p:cTn id="77" dur="indefinite"/>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grpId="2" nodeType="clickEffect">
                                  <p:stCondLst>
                                    <p:cond delay="0"/>
                                  </p:stCondLst>
                                  <p:childTnLst>
                                    <p:set>
                                      <p:cBhvr rctx="PPT">
                                        <p:cTn id="81" dur="indefinite"/>
                                        <p:tgtEl>
                                          <p:spTgt spid="10"/>
                                        </p:tgtEl>
                                        <p:attrNameLst>
                                          <p:attrName>style.opacity</p:attrName>
                                        </p:attrNameLst>
                                      </p:cBhvr>
                                      <p:to>
                                        <p:strVal val="0.25"/>
                                      </p:to>
                                    </p:set>
                                    <p:animEffect filter="image" prLst="opacity: 0.25">
                                      <p:cBhvr rctx="IE">
                                        <p:cTn id="82" dur="indefinite"/>
                                        <p:tgtEl>
                                          <p:spTgt spid="10"/>
                                        </p:tgtEl>
                                      </p:cBhvr>
                                    </p:animEffect>
                                  </p:childTnLst>
                                </p:cTn>
                              </p:par>
                              <p:par>
                                <p:cTn id="83" presetID="9" presetClass="emph" presetSubtype="0" nodeType="withEffect">
                                  <p:stCondLst>
                                    <p:cond delay="0"/>
                                  </p:stCondLst>
                                  <p:childTnLst>
                                    <p:set>
                                      <p:cBhvr rctx="PPT">
                                        <p:cTn id="84" dur="indefinite"/>
                                        <p:tgtEl>
                                          <p:spTgt spid="18"/>
                                        </p:tgtEl>
                                        <p:attrNameLst>
                                          <p:attrName>style.opacity</p:attrName>
                                        </p:attrNameLst>
                                      </p:cBhvr>
                                      <p:to>
                                        <p:strVal val="0.25"/>
                                      </p:to>
                                    </p:set>
                                    <p:animEffect filter="image" prLst="opacity: 0.25">
                                      <p:cBhvr rctx="IE">
                                        <p:cTn id="85" dur="indefinite"/>
                                        <p:tgtEl>
                                          <p:spTgt spid="18"/>
                                        </p:tgtEl>
                                      </p:cBhvr>
                                    </p:animEffect>
                                  </p:childTnLst>
                                </p:cTn>
                              </p:par>
                              <p:par>
                                <p:cTn id="86" presetID="9" presetClass="emph" presetSubtype="0" nodeType="withEffect">
                                  <p:stCondLst>
                                    <p:cond delay="0"/>
                                  </p:stCondLst>
                                  <p:childTnLst>
                                    <p:set>
                                      <p:cBhvr rctx="PPT">
                                        <p:cTn id="87" dur="indefinite"/>
                                        <p:tgtEl>
                                          <p:spTgt spid="21"/>
                                        </p:tgtEl>
                                        <p:attrNameLst>
                                          <p:attrName>style.opacity</p:attrName>
                                        </p:attrNameLst>
                                      </p:cBhvr>
                                      <p:to>
                                        <p:strVal val="0.25"/>
                                      </p:to>
                                    </p:set>
                                    <p:animEffect filter="image" prLst="opacity: 0.25">
                                      <p:cBhvr rctx="IE">
                                        <p:cTn id="88" dur="indefinite"/>
                                        <p:tgtEl>
                                          <p:spTgt spid="21"/>
                                        </p:tgtEl>
                                      </p:cBhvr>
                                    </p:animEffect>
                                  </p:childTnLst>
                                </p:cTn>
                              </p:par>
                              <p:par>
                                <p:cTn id="89" presetID="9" presetClass="emph" presetSubtype="0" nodeType="withEffect">
                                  <p:stCondLst>
                                    <p:cond delay="0"/>
                                  </p:stCondLst>
                                  <p:childTnLst>
                                    <p:set>
                                      <p:cBhvr rctx="PPT">
                                        <p:cTn id="90" dur="indefinite"/>
                                        <p:tgtEl>
                                          <p:spTgt spid="22"/>
                                        </p:tgtEl>
                                        <p:attrNameLst>
                                          <p:attrName>style.opacity</p:attrName>
                                        </p:attrNameLst>
                                      </p:cBhvr>
                                      <p:to>
                                        <p:strVal val="0.25"/>
                                      </p:to>
                                    </p:set>
                                    <p:animEffect filter="image" prLst="opacity: 0.25">
                                      <p:cBhvr rctx="IE">
                                        <p:cTn id="91" dur="indefinite"/>
                                        <p:tgtEl>
                                          <p:spTgt spid="22"/>
                                        </p:tgtEl>
                                      </p:cBhvr>
                                    </p:animEffect>
                                  </p:childTnLst>
                                </p:cTn>
                              </p:par>
                              <p:par>
                                <p:cTn id="92" presetID="9" presetClass="emph" presetSubtype="0" nodeType="withEffect">
                                  <p:stCondLst>
                                    <p:cond delay="0"/>
                                  </p:stCondLst>
                                  <p:childTnLst>
                                    <p:set>
                                      <p:cBhvr rctx="PPT">
                                        <p:cTn id="93" dur="indefinite"/>
                                        <p:tgtEl>
                                          <p:spTgt spid="23"/>
                                        </p:tgtEl>
                                        <p:attrNameLst>
                                          <p:attrName>style.opacity</p:attrName>
                                        </p:attrNameLst>
                                      </p:cBhvr>
                                      <p:to>
                                        <p:strVal val="0.25"/>
                                      </p:to>
                                    </p:set>
                                    <p:animEffect filter="image" prLst="opacity: 0.25">
                                      <p:cBhvr rctx="IE">
                                        <p:cTn id="94" dur="indefinite"/>
                                        <p:tgtEl>
                                          <p:spTgt spid="23"/>
                                        </p:tgtEl>
                                      </p:cBhvr>
                                    </p:animEffect>
                                  </p:childTnLst>
                                </p:cTn>
                              </p:par>
                              <p:par>
                                <p:cTn id="95" presetID="9" presetClass="emph" presetSubtype="0" grpId="1" nodeType="withEffect">
                                  <p:stCondLst>
                                    <p:cond delay="0"/>
                                  </p:stCondLst>
                                  <p:childTnLst>
                                    <p:set>
                                      <p:cBhvr rctx="PPT">
                                        <p:cTn id="96" dur="indefinite"/>
                                        <p:tgtEl>
                                          <p:spTgt spid="33"/>
                                        </p:tgtEl>
                                        <p:attrNameLst>
                                          <p:attrName>style.opacity</p:attrName>
                                        </p:attrNameLst>
                                      </p:cBhvr>
                                      <p:to>
                                        <p:strVal val="0.25"/>
                                      </p:to>
                                    </p:set>
                                    <p:animEffect filter="image" prLst="opacity: 0.25">
                                      <p:cBhvr rctx="IE">
                                        <p:cTn id="97" dur="indefinite"/>
                                        <p:tgtEl>
                                          <p:spTgt spid="33"/>
                                        </p:tgtEl>
                                      </p:cBhvr>
                                    </p:animEffect>
                                  </p:childTnLst>
                                </p:cTn>
                              </p:par>
                              <p:par>
                                <p:cTn id="98" presetID="9" presetClass="emph" presetSubtype="0" grpId="1" nodeType="withEffect">
                                  <p:stCondLst>
                                    <p:cond delay="0"/>
                                  </p:stCondLst>
                                  <p:childTnLst>
                                    <p:set>
                                      <p:cBhvr rctx="PPT">
                                        <p:cTn id="99" dur="indefinite"/>
                                        <p:tgtEl>
                                          <p:spTgt spid="24"/>
                                        </p:tgtEl>
                                        <p:attrNameLst>
                                          <p:attrName>style.opacity</p:attrName>
                                        </p:attrNameLst>
                                      </p:cBhvr>
                                      <p:to>
                                        <p:strVal val="0.25"/>
                                      </p:to>
                                    </p:set>
                                    <p:animEffect filter="image" prLst="opacity: 0.25">
                                      <p:cBhvr rctx="IE">
                                        <p:cTn id="100" dur="indefinite"/>
                                        <p:tgtEl>
                                          <p:spTgt spid="24"/>
                                        </p:tgtEl>
                                      </p:cBhvr>
                                    </p:animEffect>
                                  </p:childTnLst>
                                </p:cTn>
                              </p:par>
                              <p:par>
                                <p:cTn id="101" presetID="9" presetClass="emph" presetSubtype="0" grpId="1" nodeType="withEffect">
                                  <p:stCondLst>
                                    <p:cond delay="0"/>
                                  </p:stCondLst>
                                  <p:childTnLst>
                                    <p:set>
                                      <p:cBhvr rctx="PPT">
                                        <p:cTn id="102" dur="indefinite"/>
                                        <p:tgtEl>
                                          <p:spTgt spid="25"/>
                                        </p:tgtEl>
                                        <p:attrNameLst>
                                          <p:attrName>style.opacity</p:attrName>
                                        </p:attrNameLst>
                                      </p:cBhvr>
                                      <p:to>
                                        <p:strVal val="0.25"/>
                                      </p:to>
                                    </p:set>
                                    <p:animEffect filter="image" prLst="opacity: 0.25">
                                      <p:cBhvr rctx="IE">
                                        <p:cTn id="103" dur="indefinite"/>
                                        <p:tgtEl>
                                          <p:spTgt spid="25"/>
                                        </p:tgtEl>
                                      </p:cBhvr>
                                    </p:animEffect>
                                  </p:childTnLst>
                                </p:cTn>
                              </p:par>
                              <p:par>
                                <p:cTn id="104" presetID="9" presetClass="emph" presetSubtype="0" grpId="1" nodeType="withEffect">
                                  <p:stCondLst>
                                    <p:cond delay="0"/>
                                  </p:stCondLst>
                                  <p:childTnLst>
                                    <p:set>
                                      <p:cBhvr rctx="PPT">
                                        <p:cTn id="105" dur="indefinite"/>
                                        <p:tgtEl>
                                          <p:spTgt spid="32"/>
                                        </p:tgtEl>
                                        <p:attrNameLst>
                                          <p:attrName>style.opacity</p:attrName>
                                        </p:attrNameLst>
                                      </p:cBhvr>
                                      <p:to>
                                        <p:strVal val="0.25"/>
                                      </p:to>
                                    </p:set>
                                    <p:animEffect filter="image" prLst="opacity: 0.25">
                                      <p:cBhvr rctx="IE">
                                        <p:cTn id="106" dur="indefinite"/>
                                        <p:tgtEl>
                                          <p:spTgt spid="32"/>
                                        </p:tgtEl>
                                      </p:cBhvr>
                                    </p:animEffect>
                                  </p:childTnLst>
                                </p:cTn>
                              </p:par>
                              <p:par>
                                <p:cTn id="107" presetID="9" presetClass="emph" presetSubtype="0" grpId="2" nodeType="withEffect">
                                  <p:stCondLst>
                                    <p:cond delay="0"/>
                                  </p:stCondLst>
                                  <p:childTnLst>
                                    <p:set>
                                      <p:cBhvr rctx="PPT">
                                        <p:cTn id="108" dur="indefinite"/>
                                        <p:tgtEl>
                                          <p:spTgt spid="26"/>
                                        </p:tgtEl>
                                        <p:attrNameLst>
                                          <p:attrName>style.opacity</p:attrName>
                                        </p:attrNameLst>
                                      </p:cBhvr>
                                      <p:to>
                                        <p:strVal val="0.25"/>
                                      </p:to>
                                    </p:set>
                                    <p:animEffect filter="image" prLst="opacity: 0.25">
                                      <p:cBhvr rctx="IE">
                                        <p:cTn id="109" dur="indefinite"/>
                                        <p:tgtEl>
                                          <p:spTgt spid="26"/>
                                        </p:tgtEl>
                                      </p:cBhvr>
                                    </p:animEffect>
                                  </p:childTnLst>
                                </p:cTn>
                              </p:par>
                              <p:par>
                                <p:cTn id="110" presetID="9" presetClass="emph" presetSubtype="0" grpId="2" nodeType="withEffect">
                                  <p:stCondLst>
                                    <p:cond delay="0"/>
                                  </p:stCondLst>
                                  <p:childTnLst>
                                    <p:set>
                                      <p:cBhvr rctx="PPT">
                                        <p:cTn id="111" dur="indefinite"/>
                                        <p:tgtEl>
                                          <p:spTgt spid="27"/>
                                        </p:tgtEl>
                                        <p:attrNameLst>
                                          <p:attrName>style.opacity</p:attrName>
                                        </p:attrNameLst>
                                      </p:cBhvr>
                                      <p:to>
                                        <p:strVal val="0.25"/>
                                      </p:to>
                                    </p:set>
                                    <p:animEffect filter="image" prLst="opacity: 0.25">
                                      <p:cBhvr rctx="IE">
                                        <p:cTn id="112" dur="indefinite"/>
                                        <p:tgtEl>
                                          <p:spTgt spid="27"/>
                                        </p:tgtEl>
                                      </p:cBhvr>
                                    </p:animEffect>
                                  </p:childTnLst>
                                </p:cTn>
                              </p:par>
                              <p:par>
                                <p:cTn id="113" presetID="9" presetClass="emph" presetSubtype="0" grpId="3" nodeType="withEffect">
                                  <p:stCondLst>
                                    <p:cond delay="0"/>
                                  </p:stCondLst>
                                  <p:childTnLst>
                                    <p:set>
                                      <p:cBhvr rctx="PPT">
                                        <p:cTn id="114" dur="indefinite"/>
                                        <p:tgtEl>
                                          <p:spTgt spid="28"/>
                                        </p:tgtEl>
                                        <p:attrNameLst>
                                          <p:attrName>style.opacity</p:attrName>
                                        </p:attrNameLst>
                                      </p:cBhvr>
                                      <p:to>
                                        <p:strVal val="0.25"/>
                                      </p:to>
                                    </p:set>
                                    <p:animEffect filter="image" prLst="opacity: 0.25">
                                      <p:cBhvr rctx="IE">
                                        <p:cTn id="115" dur="indefinite"/>
                                        <p:tgtEl>
                                          <p:spTgt spid="28"/>
                                        </p:tgtEl>
                                      </p:cBhvr>
                                    </p:animEffect>
                                  </p:childTnLst>
                                </p:cTn>
                              </p:par>
                            </p:childTnLst>
                          </p:cTn>
                        </p:par>
                        <p:par>
                          <p:cTn id="116" fill="hold">
                            <p:stCondLst>
                              <p:cond delay="0"/>
                            </p:stCondLst>
                            <p:childTnLst>
                              <p:par>
                                <p:cTn id="117" presetID="53" presetClass="entr" presetSubtype="0" fill="hold" grpId="2"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500" fill="hold"/>
                                        <p:tgtEl>
                                          <p:spTgt spid="31"/>
                                        </p:tgtEl>
                                        <p:attrNameLst>
                                          <p:attrName>ppt_w</p:attrName>
                                        </p:attrNameLst>
                                      </p:cBhvr>
                                      <p:tavLst>
                                        <p:tav tm="0">
                                          <p:val>
                                            <p:fltVal val="0"/>
                                          </p:val>
                                        </p:tav>
                                        <p:tav tm="100000">
                                          <p:val>
                                            <p:strVal val="#ppt_w"/>
                                          </p:val>
                                        </p:tav>
                                      </p:tavLst>
                                    </p:anim>
                                    <p:anim calcmode="lin" valueType="num">
                                      <p:cBhvr>
                                        <p:cTn id="120" dur="500" fill="hold"/>
                                        <p:tgtEl>
                                          <p:spTgt spid="31"/>
                                        </p:tgtEl>
                                        <p:attrNameLst>
                                          <p:attrName>ppt_h</p:attrName>
                                        </p:attrNameLst>
                                      </p:cBhvr>
                                      <p:tavLst>
                                        <p:tav tm="0">
                                          <p:val>
                                            <p:fltVal val="0"/>
                                          </p:val>
                                        </p:tav>
                                        <p:tav tm="100000">
                                          <p:val>
                                            <p:strVal val="#ppt_h"/>
                                          </p:val>
                                        </p:tav>
                                      </p:tavLst>
                                    </p:anim>
                                    <p:animEffect transition="in" filter="fade">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xit" presetSubtype="0" fill="hold" grpId="1" nodeType="clickEffect">
                                  <p:stCondLst>
                                    <p:cond delay="0"/>
                                  </p:stCondLst>
                                  <p:childTnLst>
                                    <p:anim calcmode="lin" valueType="num">
                                      <p:cBhvr>
                                        <p:cTn id="125" dur="500"/>
                                        <p:tgtEl>
                                          <p:spTgt spid="31"/>
                                        </p:tgtEl>
                                        <p:attrNameLst>
                                          <p:attrName>ppt_w</p:attrName>
                                        </p:attrNameLst>
                                      </p:cBhvr>
                                      <p:tavLst>
                                        <p:tav tm="0">
                                          <p:val>
                                            <p:strVal val="ppt_w"/>
                                          </p:val>
                                        </p:tav>
                                        <p:tav tm="100000">
                                          <p:val>
                                            <p:fltVal val="0"/>
                                          </p:val>
                                        </p:tav>
                                      </p:tavLst>
                                    </p:anim>
                                    <p:anim calcmode="lin" valueType="num">
                                      <p:cBhvr>
                                        <p:cTn id="126" dur="500"/>
                                        <p:tgtEl>
                                          <p:spTgt spid="31"/>
                                        </p:tgtEl>
                                        <p:attrNameLst>
                                          <p:attrName>ppt_h</p:attrName>
                                        </p:attrNameLst>
                                      </p:cBhvr>
                                      <p:tavLst>
                                        <p:tav tm="0">
                                          <p:val>
                                            <p:strVal val="ppt_h"/>
                                          </p:val>
                                        </p:tav>
                                        <p:tav tm="100000">
                                          <p:val>
                                            <p:fltVal val="0"/>
                                          </p:val>
                                        </p:tav>
                                      </p:tavLst>
                                    </p:anim>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childTnLst>
                          </p:cTn>
                        </p:par>
                        <p:par>
                          <p:cTn id="129" fill="hold">
                            <p:stCondLst>
                              <p:cond delay="500"/>
                            </p:stCondLst>
                            <p:childTnLst>
                              <p:par>
                                <p:cTn id="130" presetID="9" presetClass="emph" presetSubtype="0" grpId="3" nodeType="afterEffect">
                                  <p:stCondLst>
                                    <p:cond delay="0"/>
                                  </p:stCondLst>
                                  <p:childTnLst>
                                    <p:set>
                                      <p:cBhvr rctx="PPT">
                                        <p:cTn id="131" dur="indefinite"/>
                                        <p:tgtEl>
                                          <p:spTgt spid="10"/>
                                        </p:tgtEl>
                                        <p:attrNameLst>
                                          <p:attrName>style.opacity</p:attrName>
                                        </p:attrNameLst>
                                      </p:cBhvr>
                                      <p:to>
                                        <p:strVal val="1"/>
                                      </p:to>
                                    </p:set>
                                    <p:animEffect filter="image" prLst="opacity: 1">
                                      <p:cBhvr rctx="IE">
                                        <p:cTn id="132" dur="indefinite"/>
                                        <p:tgtEl>
                                          <p:spTgt spid="10"/>
                                        </p:tgtEl>
                                      </p:cBhvr>
                                    </p:animEffect>
                                  </p:childTnLst>
                                </p:cTn>
                              </p:par>
                              <p:par>
                                <p:cTn id="133" presetID="9" presetClass="emph" presetSubtype="0" nodeType="withEffect">
                                  <p:stCondLst>
                                    <p:cond delay="0"/>
                                  </p:stCondLst>
                                  <p:childTnLst>
                                    <p:set>
                                      <p:cBhvr rctx="PPT">
                                        <p:cTn id="134" dur="indefinite"/>
                                        <p:tgtEl>
                                          <p:spTgt spid="21"/>
                                        </p:tgtEl>
                                        <p:attrNameLst>
                                          <p:attrName>style.opacity</p:attrName>
                                        </p:attrNameLst>
                                      </p:cBhvr>
                                      <p:to>
                                        <p:strVal val="1"/>
                                      </p:to>
                                    </p:set>
                                    <p:animEffect filter="image" prLst="opacity: 1">
                                      <p:cBhvr rctx="IE">
                                        <p:cTn id="135" dur="indefinite"/>
                                        <p:tgtEl>
                                          <p:spTgt spid="21"/>
                                        </p:tgtEl>
                                      </p:cBhvr>
                                    </p:animEffect>
                                  </p:childTnLst>
                                </p:cTn>
                              </p:par>
                              <p:par>
                                <p:cTn id="136" presetID="9" presetClass="emph" presetSubtype="0" nodeType="withEffect">
                                  <p:stCondLst>
                                    <p:cond delay="0"/>
                                  </p:stCondLst>
                                  <p:childTnLst>
                                    <p:set>
                                      <p:cBhvr rctx="PPT">
                                        <p:cTn id="137" dur="indefinite"/>
                                        <p:tgtEl>
                                          <p:spTgt spid="18"/>
                                        </p:tgtEl>
                                        <p:attrNameLst>
                                          <p:attrName>style.opacity</p:attrName>
                                        </p:attrNameLst>
                                      </p:cBhvr>
                                      <p:to>
                                        <p:strVal val="1"/>
                                      </p:to>
                                    </p:set>
                                    <p:animEffect filter="image" prLst="opacity: 1">
                                      <p:cBhvr rctx="IE">
                                        <p:cTn id="138" dur="indefinite"/>
                                        <p:tgtEl>
                                          <p:spTgt spid="18"/>
                                        </p:tgtEl>
                                      </p:cBhvr>
                                    </p:animEffect>
                                  </p:childTnLst>
                                </p:cTn>
                              </p:par>
                              <p:par>
                                <p:cTn id="139" presetID="9" presetClass="emph" presetSubtype="0" nodeType="withEffect">
                                  <p:stCondLst>
                                    <p:cond delay="0"/>
                                  </p:stCondLst>
                                  <p:childTnLst>
                                    <p:set>
                                      <p:cBhvr rctx="PPT">
                                        <p:cTn id="140" dur="indefinite"/>
                                        <p:tgtEl>
                                          <p:spTgt spid="22"/>
                                        </p:tgtEl>
                                        <p:attrNameLst>
                                          <p:attrName>style.opacity</p:attrName>
                                        </p:attrNameLst>
                                      </p:cBhvr>
                                      <p:to>
                                        <p:strVal val="1"/>
                                      </p:to>
                                    </p:set>
                                    <p:animEffect filter="image" prLst="opacity: 1">
                                      <p:cBhvr rctx="IE">
                                        <p:cTn id="141" dur="indefinite"/>
                                        <p:tgtEl>
                                          <p:spTgt spid="22"/>
                                        </p:tgtEl>
                                      </p:cBhvr>
                                    </p:animEffect>
                                  </p:childTnLst>
                                </p:cTn>
                              </p:par>
                              <p:par>
                                <p:cTn id="142" presetID="9" presetClass="emph" presetSubtype="0" nodeType="withEffect">
                                  <p:stCondLst>
                                    <p:cond delay="0"/>
                                  </p:stCondLst>
                                  <p:childTnLst>
                                    <p:set>
                                      <p:cBhvr rctx="PPT">
                                        <p:cTn id="143" dur="indefinite"/>
                                        <p:tgtEl>
                                          <p:spTgt spid="23"/>
                                        </p:tgtEl>
                                        <p:attrNameLst>
                                          <p:attrName>style.opacity</p:attrName>
                                        </p:attrNameLst>
                                      </p:cBhvr>
                                      <p:to>
                                        <p:strVal val="1"/>
                                      </p:to>
                                    </p:set>
                                    <p:animEffect filter="image" prLst="opacity: 1">
                                      <p:cBhvr rctx="IE">
                                        <p:cTn id="144" dur="indefinite"/>
                                        <p:tgtEl>
                                          <p:spTgt spid="23"/>
                                        </p:tgtEl>
                                      </p:cBhvr>
                                    </p:animEffect>
                                  </p:childTnLst>
                                </p:cTn>
                              </p:par>
                              <p:par>
                                <p:cTn id="145" presetID="9" presetClass="emph" presetSubtype="0" grpId="2" nodeType="withEffect">
                                  <p:stCondLst>
                                    <p:cond delay="0"/>
                                  </p:stCondLst>
                                  <p:childTnLst>
                                    <p:set>
                                      <p:cBhvr rctx="PPT">
                                        <p:cTn id="146" dur="indefinite"/>
                                        <p:tgtEl>
                                          <p:spTgt spid="32"/>
                                        </p:tgtEl>
                                        <p:attrNameLst>
                                          <p:attrName>style.opacity</p:attrName>
                                        </p:attrNameLst>
                                      </p:cBhvr>
                                      <p:to>
                                        <p:strVal val="1"/>
                                      </p:to>
                                    </p:set>
                                    <p:animEffect filter="image" prLst="opacity: 1">
                                      <p:cBhvr rctx="IE">
                                        <p:cTn id="147" dur="indefinite"/>
                                        <p:tgtEl>
                                          <p:spTgt spid="32"/>
                                        </p:tgtEl>
                                      </p:cBhvr>
                                    </p:animEffect>
                                  </p:childTnLst>
                                </p:cTn>
                              </p:par>
                              <p:par>
                                <p:cTn id="148" presetID="9" presetClass="emph" presetSubtype="0" grpId="2" nodeType="withEffect">
                                  <p:stCondLst>
                                    <p:cond delay="0"/>
                                  </p:stCondLst>
                                  <p:childTnLst>
                                    <p:set>
                                      <p:cBhvr rctx="PPT">
                                        <p:cTn id="149" dur="indefinite"/>
                                        <p:tgtEl>
                                          <p:spTgt spid="25"/>
                                        </p:tgtEl>
                                        <p:attrNameLst>
                                          <p:attrName>style.opacity</p:attrName>
                                        </p:attrNameLst>
                                      </p:cBhvr>
                                      <p:to>
                                        <p:strVal val="1"/>
                                      </p:to>
                                    </p:set>
                                    <p:animEffect filter="image" prLst="opacity: 1">
                                      <p:cBhvr rctx="IE">
                                        <p:cTn id="150" dur="indefinite"/>
                                        <p:tgtEl>
                                          <p:spTgt spid="25"/>
                                        </p:tgtEl>
                                      </p:cBhvr>
                                    </p:animEffect>
                                  </p:childTnLst>
                                </p:cTn>
                              </p:par>
                              <p:par>
                                <p:cTn id="151" presetID="9" presetClass="emph" presetSubtype="0" grpId="2" nodeType="withEffect">
                                  <p:stCondLst>
                                    <p:cond delay="0"/>
                                  </p:stCondLst>
                                  <p:childTnLst>
                                    <p:set>
                                      <p:cBhvr rctx="PPT">
                                        <p:cTn id="152" dur="indefinite"/>
                                        <p:tgtEl>
                                          <p:spTgt spid="33"/>
                                        </p:tgtEl>
                                        <p:attrNameLst>
                                          <p:attrName>style.opacity</p:attrName>
                                        </p:attrNameLst>
                                      </p:cBhvr>
                                      <p:to>
                                        <p:strVal val="1"/>
                                      </p:to>
                                    </p:set>
                                    <p:animEffect filter="image" prLst="opacity: 1">
                                      <p:cBhvr rctx="IE">
                                        <p:cTn id="153" dur="indefinite"/>
                                        <p:tgtEl>
                                          <p:spTgt spid="33"/>
                                        </p:tgtEl>
                                      </p:cBhvr>
                                    </p:animEffect>
                                  </p:childTnLst>
                                </p:cTn>
                              </p:par>
                              <p:par>
                                <p:cTn id="154" presetID="9" presetClass="emph" presetSubtype="0" grpId="2" nodeType="withEffect">
                                  <p:stCondLst>
                                    <p:cond delay="0"/>
                                  </p:stCondLst>
                                  <p:childTnLst>
                                    <p:set>
                                      <p:cBhvr rctx="PPT">
                                        <p:cTn id="155" dur="indefinite"/>
                                        <p:tgtEl>
                                          <p:spTgt spid="24"/>
                                        </p:tgtEl>
                                        <p:attrNameLst>
                                          <p:attrName>style.opacity</p:attrName>
                                        </p:attrNameLst>
                                      </p:cBhvr>
                                      <p:to>
                                        <p:strVal val="1"/>
                                      </p:to>
                                    </p:set>
                                    <p:animEffect filter="image" prLst="opacity: 1">
                                      <p:cBhvr rctx="IE">
                                        <p:cTn id="156" dur="indefinite"/>
                                        <p:tgtEl>
                                          <p:spTgt spid="24"/>
                                        </p:tgtEl>
                                      </p:cBhvr>
                                    </p:animEffect>
                                  </p:childTnLst>
                                </p:cTn>
                              </p:par>
                              <p:par>
                                <p:cTn id="157" presetID="9" presetClass="emph" presetSubtype="0" grpId="3" nodeType="withEffect">
                                  <p:stCondLst>
                                    <p:cond delay="0"/>
                                  </p:stCondLst>
                                  <p:childTnLst>
                                    <p:set>
                                      <p:cBhvr rctx="PPT">
                                        <p:cTn id="158" dur="indefinite"/>
                                        <p:tgtEl>
                                          <p:spTgt spid="26"/>
                                        </p:tgtEl>
                                        <p:attrNameLst>
                                          <p:attrName>style.opacity</p:attrName>
                                        </p:attrNameLst>
                                      </p:cBhvr>
                                      <p:to>
                                        <p:strVal val="0.5"/>
                                      </p:to>
                                    </p:set>
                                    <p:animEffect filter="image" prLst="opacity: 0.5">
                                      <p:cBhvr rctx="IE">
                                        <p:cTn id="159" dur="indefinite"/>
                                        <p:tgtEl>
                                          <p:spTgt spid="26"/>
                                        </p:tgtEl>
                                      </p:cBhvr>
                                    </p:animEffect>
                                  </p:childTnLst>
                                </p:cTn>
                              </p:par>
                              <p:par>
                                <p:cTn id="160" presetID="9" presetClass="emph" presetSubtype="0" grpId="3" nodeType="withEffect">
                                  <p:stCondLst>
                                    <p:cond delay="0"/>
                                  </p:stCondLst>
                                  <p:childTnLst>
                                    <p:set>
                                      <p:cBhvr rctx="PPT">
                                        <p:cTn id="161" dur="indefinite"/>
                                        <p:tgtEl>
                                          <p:spTgt spid="27"/>
                                        </p:tgtEl>
                                        <p:attrNameLst>
                                          <p:attrName>style.opacity</p:attrName>
                                        </p:attrNameLst>
                                      </p:cBhvr>
                                      <p:to>
                                        <p:strVal val="0.5"/>
                                      </p:to>
                                    </p:set>
                                    <p:animEffect filter="image" prLst="opacity: 0.5">
                                      <p:cBhvr rctx="IE">
                                        <p:cTn id="162" dur="indefinite"/>
                                        <p:tgtEl>
                                          <p:spTgt spid="27"/>
                                        </p:tgtEl>
                                      </p:cBhvr>
                                    </p:animEffect>
                                  </p:childTnLst>
                                </p:cTn>
                              </p:par>
                              <p:par>
                                <p:cTn id="163" presetID="9" presetClass="emph" presetSubtype="0" grpId="2" nodeType="withEffect">
                                  <p:stCondLst>
                                    <p:cond delay="0"/>
                                  </p:stCondLst>
                                  <p:childTnLst>
                                    <p:set>
                                      <p:cBhvr rctx="PPT">
                                        <p:cTn id="164" dur="indefinite"/>
                                        <p:tgtEl>
                                          <p:spTgt spid="28"/>
                                        </p:tgtEl>
                                        <p:attrNameLst>
                                          <p:attrName>style.opacity</p:attrName>
                                        </p:attrNameLst>
                                      </p:cBhvr>
                                      <p:to>
                                        <p:strVal val="0.5"/>
                                      </p:to>
                                    </p:set>
                                    <p:animEffect filter="image" prLst="opacity: 0.5">
                                      <p:cBhvr rctx="IE">
                                        <p:cTn id="165" dur="indefinite"/>
                                        <p:tgtEl>
                                          <p:spTgt spid="28"/>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0" fill="hold" grpId="0" nodeType="clickEffect">
                                  <p:stCondLst>
                                    <p:cond delay="0"/>
                                  </p:stCondLst>
                                  <p:childTnLst>
                                    <p:set>
                                      <p:cBhvr>
                                        <p:cTn id="169" dur="1" fill="hold">
                                          <p:stCondLst>
                                            <p:cond delay="0"/>
                                          </p:stCondLst>
                                        </p:cTn>
                                        <p:tgtEl>
                                          <p:spTgt spid="29"/>
                                        </p:tgtEl>
                                        <p:attrNameLst>
                                          <p:attrName>style.visibility</p:attrName>
                                        </p:attrNameLst>
                                      </p:cBhvr>
                                      <p:to>
                                        <p:strVal val="visible"/>
                                      </p:to>
                                    </p:set>
                                    <p:anim calcmode="lin" valueType="num">
                                      <p:cBhvr>
                                        <p:cTn id="170" dur="500" fill="hold"/>
                                        <p:tgtEl>
                                          <p:spTgt spid="29"/>
                                        </p:tgtEl>
                                        <p:attrNameLst>
                                          <p:attrName>ppt_w</p:attrName>
                                        </p:attrNameLst>
                                      </p:cBhvr>
                                      <p:tavLst>
                                        <p:tav tm="0">
                                          <p:val>
                                            <p:fltVal val="0"/>
                                          </p:val>
                                        </p:tav>
                                        <p:tav tm="100000">
                                          <p:val>
                                            <p:strVal val="#ppt_w"/>
                                          </p:val>
                                        </p:tav>
                                      </p:tavLst>
                                    </p:anim>
                                    <p:anim calcmode="lin" valueType="num">
                                      <p:cBhvr>
                                        <p:cTn id="171" dur="500" fill="hold"/>
                                        <p:tgtEl>
                                          <p:spTgt spid="29"/>
                                        </p:tgtEl>
                                        <p:attrNameLst>
                                          <p:attrName>ppt_h</p:attrName>
                                        </p:attrNameLst>
                                      </p:cBhvr>
                                      <p:tavLst>
                                        <p:tav tm="0">
                                          <p:val>
                                            <p:fltVal val="0"/>
                                          </p:val>
                                        </p:tav>
                                        <p:tav tm="100000">
                                          <p:val>
                                            <p:strVal val="#ppt_h"/>
                                          </p:val>
                                        </p:tav>
                                      </p:tavLst>
                                    </p:anim>
                                    <p:animEffect transition="in" filter="fade">
                                      <p:cBhvr>
                                        <p:cTn id="172" dur="500"/>
                                        <p:tgtEl>
                                          <p:spTgt spid="29"/>
                                        </p:tgtEl>
                                      </p:cBhvr>
                                    </p:animEffect>
                                  </p:childTnLst>
                                </p:cTn>
                              </p:par>
                            </p:childTnLst>
                          </p:cTn>
                        </p:par>
                      </p:childTnLst>
                    </p:cTn>
                  </p:par>
                  <p:par>
                    <p:cTn id="173" fill="hold">
                      <p:stCondLst>
                        <p:cond delay="indefinite"/>
                      </p:stCondLst>
                      <p:childTnLst>
                        <p:par>
                          <p:cTn id="174" fill="hold">
                            <p:stCondLst>
                              <p:cond delay="0"/>
                            </p:stCondLst>
                            <p:childTnLst>
                              <p:par>
                                <p:cTn id="175" presetID="53" presetClass="entr" presetSubtype="0" fill="hold" grpId="0" nodeType="clickEffect">
                                  <p:stCondLst>
                                    <p:cond delay="0"/>
                                  </p:stCondLst>
                                  <p:childTnLst>
                                    <p:set>
                                      <p:cBhvr>
                                        <p:cTn id="176" dur="1" fill="hold">
                                          <p:stCondLst>
                                            <p:cond delay="0"/>
                                          </p:stCondLst>
                                        </p:cTn>
                                        <p:tgtEl>
                                          <p:spTgt spid="30"/>
                                        </p:tgtEl>
                                        <p:attrNameLst>
                                          <p:attrName>style.visibility</p:attrName>
                                        </p:attrNameLst>
                                      </p:cBhvr>
                                      <p:to>
                                        <p:strVal val="visible"/>
                                      </p:to>
                                    </p:set>
                                    <p:anim calcmode="lin" valueType="num">
                                      <p:cBhvr>
                                        <p:cTn id="177" dur="500" fill="hold"/>
                                        <p:tgtEl>
                                          <p:spTgt spid="30"/>
                                        </p:tgtEl>
                                        <p:attrNameLst>
                                          <p:attrName>ppt_w</p:attrName>
                                        </p:attrNameLst>
                                      </p:cBhvr>
                                      <p:tavLst>
                                        <p:tav tm="0">
                                          <p:val>
                                            <p:fltVal val="0"/>
                                          </p:val>
                                        </p:tav>
                                        <p:tav tm="100000">
                                          <p:val>
                                            <p:strVal val="#ppt_w"/>
                                          </p:val>
                                        </p:tav>
                                      </p:tavLst>
                                    </p:anim>
                                    <p:anim calcmode="lin" valueType="num">
                                      <p:cBhvr>
                                        <p:cTn id="178" dur="500" fill="hold"/>
                                        <p:tgtEl>
                                          <p:spTgt spid="30"/>
                                        </p:tgtEl>
                                        <p:attrNameLst>
                                          <p:attrName>ppt_h</p:attrName>
                                        </p:attrNameLst>
                                      </p:cBhvr>
                                      <p:tavLst>
                                        <p:tav tm="0">
                                          <p:val>
                                            <p:fltVal val="0"/>
                                          </p:val>
                                        </p:tav>
                                        <p:tav tm="100000">
                                          <p:val>
                                            <p:strVal val="#ppt_h"/>
                                          </p:val>
                                        </p:tav>
                                      </p:tavLst>
                                    </p:anim>
                                    <p:animEffect transition="in" filter="fade">
                                      <p:cBhvr>
                                        <p:cTn id="179" dur="500"/>
                                        <p:tgtEl>
                                          <p:spTgt spid="30"/>
                                        </p:tgtEl>
                                      </p:cBhvr>
                                    </p:animEffect>
                                  </p:childTnLst>
                                </p:cTn>
                              </p:par>
                            </p:childTnLst>
                          </p:cTn>
                        </p:par>
                        <p:par>
                          <p:cTn id="180" fill="hold">
                            <p:stCondLst>
                              <p:cond delay="500"/>
                            </p:stCondLst>
                            <p:childTnLst>
                              <p:par>
                                <p:cTn id="181" presetID="9" presetClass="emph" presetSubtype="0" grpId="1" nodeType="afterEffect">
                                  <p:stCondLst>
                                    <p:cond delay="0"/>
                                  </p:stCondLst>
                                  <p:childTnLst>
                                    <p:set>
                                      <p:cBhvr rctx="PPT">
                                        <p:cTn id="182" dur="indefinite"/>
                                        <p:tgtEl>
                                          <p:spTgt spid="29"/>
                                        </p:tgtEl>
                                        <p:attrNameLst>
                                          <p:attrName>style.opacity</p:attrName>
                                        </p:attrNameLst>
                                      </p:cBhvr>
                                      <p:to>
                                        <p:strVal val="0.5"/>
                                      </p:to>
                                    </p:set>
                                    <p:animEffect filter="image" prLst="opacity: 0.5">
                                      <p:cBhvr rctx="IE">
                                        <p:cTn id="183" dur="indefinite"/>
                                        <p:tgtEl>
                                          <p:spTgt spid="29"/>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xit" presetSubtype="0" fill="hold" grpId="4" nodeType="clickEffect">
                                  <p:stCondLst>
                                    <p:cond delay="0"/>
                                  </p:stCondLst>
                                  <p:childTnLst>
                                    <p:anim calcmode="lin" valueType="num">
                                      <p:cBhvr>
                                        <p:cTn id="187" dur="500"/>
                                        <p:tgtEl>
                                          <p:spTgt spid="10"/>
                                        </p:tgtEl>
                                        <p:attrNameLst>
                                          <p:attrName>ppt_w</p:attrName>
                                        </p:attrNameLst>
                                      </p:cBhvr>
                                      <p:tavLst>
                                        <p:tav tm="0">
                                          <p:val>
                                            <p:strVal val="ppt_w"/>
                                          </p:val>
                                        </p:tav>
                                        <p:tav tm="100000">
                                          <p:val>
                                            <p:fltVal val="0"/>
                                          </p:val>
                                        </p:tav>
                                      </p:tavLst>
                                    </p:anim>
                                    <p:anim calcmode="lin" valueType="num">
                                      <p:cBhvr>
                                        <p:cTn id="188" dur="500"/>
                                        <p:tgtEl>
                                          <p:spTgt spid="10"/>
                                        </p:tgtEl>
                                        <p:attrNameLst>
                                          <p:attrName>ppt_h</p:attrName>
                                        </p:attrNameLst>
                                      </p:cBhvr>
                                      <p:tavLst>
                                        <p:tav tm="0">
                                          <p:val>
                                            <p:strVal val="ppt_h"/>
                                          </p:val>
                                        </p:tav>
                                        <p:tav tm="100000">
                                          <p:val>
                                            <p:fltVal val="0"/>
                                          </p:val>
                                        </p:tav>
                                      </p:tavLst>
                                    </p:anim>
                                    <p:animEffect transition="out" filter="fade">
                                      <p:cBhvr>
                                        <p:cTn id="189" dur="500"/>
                                        <p:tgtEl>
                                          <p:spTgt spid="10"/>
                                        </p:tgtEl>
                                      </p:cBhvr>
                                    </p:animEffect>
                                    <p:set>
                                      <p:cBhvr>
                                        <p:cTn id="190" dur="1" fill="hold">
                                          <p:stCondLst>
                                            <p:cond delay="499"/>
                                          </p:stCondLst>
                                        </p:cTn>
                                        <p:tgtEl>
                                          <p:spTgt spid="10"/>
                                        </p:tgtEl>
                                        <p:attrNameLst>
                                          <p:attrName>style.visibility</p:attrName>
                                        </p:attrNameLst>
                                      </p:cBhvr>
                                      <p:to>
                                        <p:strVal val="hidden"/>
                                      </p:to>
                                    </p:set>
                                  </p:childTnLst>
                                </p:cTn>
                              </p:par>
                              <p:par>
                                <p:cTn id="191" presetID="53" presetClass="exit" presetSubtype="0" fill="hold" nodeType="withEffect">
                                  <p:stCondLst>
                                    <p:cond delay="0"/>
                                  </p:stCondLst>
                                  <p:childTnLst>
                                    <p:anim calcmode="lin" valueType="num">
                                      <p:cBhvr>
                                        <p:cTn id="192" dur="500"/>
                                        <p:tgtEl>
                                          <p:spTgt spid="18"/>
                                        </p:tgtEl>
                                        <p:attrNameLst>
                                          <p:attrName>ppt_w</p:attrName>
                                        </p:attrNameLst>
                                      </p:cBhvr>
                                      <p:tavLst>
                                        <p:tav tm="0">
                                          <p:val>
                                            <p:strVal val="ppt_w"/>
                                          </p:val>
                                        </p:tav>
                                        <p:tav tm="100000">
                                          <p:val>
                                            <p:fltVal val="0"/>
                                          </p:val>
                                        </p:tav>
                                      </p:tavLst>
                                    </p:anim>
                                    <p:anim calcmode="lin" valueType="num">
                                      <p:cBhvr>
                                        <p:cTn id="193" dur="500"/>
                                        <p:tgtEl>
                                          <p:spTgt spid="18"/>
                                        </p:tgtEl>
                                        <p:attrNameLst>
                                          <p:attrName>ppt_h</p:attrName>
                                        </p:attrNameLst>
                                      </p:cBhvr>
                                      <p:tavLst>
                                        <p:tav tm="0">
                                          <p:val>
                                            <p:strVal val="ppt_h"/>
                                          </p:val>
                                        </p:tav>
                                        <p:tav tm="100000">
                                          <p:val>
                                            <p:fltVal val="0"/>
                                          </p:val>
                                        </p:tav>
                                      </p:tavLst>
                                    </p:anim>
                                    <p:animEffect transition="out" filter="fade">
                                      <p:cBhvr>
                                        <p:cTn id="194" dur="500"/>
                                        <p:tgtEl>
                                          <p:spTgt spid="18"/>
                                        </p:tgtEl>
                                      </p:cBhvr>
                                    </p:animEffect>
                                    <p:set>
                                      <p:cBhvr>
                                        <p:cTn id="195" dur="1" fill="hold">
                                          <p:stCondLst>
                                            <p:cond delay="499"/>
                                          </p:stCondLst>
                                        </p:cTn>
                                        <p:tgtEl>
                                          <p:spTgt spid="18"/>
                                        </p:tgtEl>
                                        <p:attrNameLst>
                                          <p:attrName>style.visibility</p:attrName>
                                        </p:attrNameLst>
                                      </p:cBhvr>
                                      <p:to>
                                        <p:strVal val="hidden"/>
                                      </p:to>
                                    </p:set>
                                  </p:childTnLst>
                                </p:cTn>
                              </p:par>
                              <p:par>
                                <p:cTn id="196" presetID="53" presetClass="exit" presetSubtype="0" fill="hold" nodeType="withEffect">
                                  <p:stCondLst>
                                    <p:cond delay="0"/>
                                  </p:stCondLst>
                                  <p:childTnLst>
                                    <p:anim calcmode="lin" valueType="num">
                                      <p:cBhvr>
                                        <p:cTn id="197" dur="500"/>
                                        <p:tgtEl>
                                          <p:spTgt spid="21"/>
                                        </p:tgtEl>
                                        <p:attrNameLst>
                                          <p:attrName>ppt_w</p:attrName>
                                        </p:attrNameLst>
                                      </p:cBhvr>
                                      <p:tavLst>
                                        <p:tav tm="0">
                                          <p:val>
                                            <p:strVal val="ppt_w"/>
                                          </p:val>
                                        </p:tav>
                                        <p:tav tm="100000">
                                          <p:val>
                                            <p:fltVal val="0"/>
                                          </p:val>
                                        </p:tav>
                                      </p:tavLst>
                                    </p:anim>
                                    <p:anim calcmode="lin" valueType="num">
                                      <p:cBhvr>
                                        <p:cTn id="198" dur="500"/>
                                        <p:tgtEl>
                                          <p:spTgt spid="21"/>
                                        </p:tgtEl>
                                        <p:attrNameLst>
                                          <p:attrName>ppt_h</p:attrName>
                                        </p:attrNameLst>
                                      </p:cBhvr>
                                      <p:tavLst>
                                        <p:tav tm="0">
                                          <p:val>
                                            <p:strVal val="ppt_h"/>
                                          </p:val>
                                        </p:tav>
                                        <p:tav tm="100000">
                                          <p:val>
                                            <p:fltVal val="0"/>
                                          </p:val>
                                        </p:tav>
                                      </p:tavLst>
                                    </p:anim>
                                    <p:animEffect transition="out" filter="fade">
                                      <p:cBhvr>
                                        <p:cTn id="199" dur="500"/>
                                        <p:tgtEl>
                                          <p:spTgt spid="21"/>
                                        </p:tgtEl>
                                      </p:cBhvr>
                                    </p:animEffect>
                                    <p:set>
                                      <p:cBhvr>
                                        <p:cTn id="200" dur="1" fill="hold">
                                          <p:stCondLst>
                                            <p:cond delay="499"/>
                                          </p:stCondLst>
                                        </p:cTn>
                                        <p:tgtEl>
                                          <p:spTgt spid="21"/>
                                        </p:tgtEl>
                                        <p:attrNameLst>
                                          <p:attrName>style.visibility</p:attrName>
                                        </p:attrNameLst>
                                      </p:cBhvr>
                                      <p:to>
                                        <p:strVal val="hidden"/>
                                      </p:to>
                                    </p:set>
                                  </p:childTnLst>
                                </p:cTn>
                              </p:par>
                              <p:par>
                                <p:cTn id="201" presetID="53" presetClass="exit" presetSubtype="0" fill="hold" nodeType="withEffect">
                                  <p:stCondLst>
                                    <p:cond delay="0"/>
                                  </p:stCondLst>
                                  <p:childTnLst>
                                    <p:anim calcmode="lin" valueType="num">
                                      <p:cBhvr>
                                        <p:cTn id="202" dur="500"/>
                                        <p:tgtEl>
                                          <p:spTgt spid="22"/>
                                        </p:tgtEl>
                                        <p:attrNameLst>
                                          <p:attrName>ppt_w</p:attrName>
                                        </p:attrNameLst>
                                      </p:cBhvr>
                                      <p:tavLst>
                                        <p:tav tm="0">
                                          <p:val>
                                            <p:strVal val="ppt_w"/>
                                          </p:val>
                                        </p:tav>
                                        <p:tav tm="100000">
                                          <p:val>
                                            <p:fltVal val="0"/>
                                          </p:val>
                                        </p:tav>
                                      </p:tavLst>
                                    </p:anim>
                                    <p:anim calcmode="lin" valueType="num">
                                      <p:cBhvr>
                                        <p:cTn id="203" dur="500"/>
                                        <p:tgtEl>
                                          <p:spTgt spid="22"/>
                                        </p:tgtEl>
                                        <p:attrNameLst>
                                          <p:attrName>ppt_h</p:attrName>
                                        </p:attrNameLst>
                                      </p:cBhvr>
                                      <p:tavLst>
                                        <p:tav tm="0">
                                          <p:val>
                                            <p:strVal val="ppt_h"/>
                                          </p:val>
                                        </p:tav>
                                        <p:tav tm="100000">
                                          <p:val>
                                            <p:fltVal val="0"/>
                                          </p:val>
                                        </p:tav>
                                      </p:tavLst>
                                    </p:anim>
                                    <p:animEffect transition="out" filter="fade">
                                      <p:cBhvr>
                                        <p:cTn id="204" dur="500"/>
                                        <p:tgtEl>
                                          <p:spTgt spid="22"/>
                                        </p:tgtEl>
                                      </p:cBhvr>
                                    </p:animEffect>
                                    <p:set>
                                      <p:cBhvr>
                                        <p:cTn id="205" dur="1" fill="hold">
                                          <p:stCondLst>
                                            <p:cond delay="499"/>
                                          </p:stCondLst>
                                        </p:cTn>
                                        <p:tgtEl>
                                          <p:spTgt spid="22"/>
                                        </p:tgtEl>
                                        <p:attrNameLst>
                                          <p:attrName>style.visibility</p:attrName>
                                        </p:attrNameLst>
                                      </p:cBhvr>
                                      <p:to>
                                        <p:strVal val="hidden"/>
                                      </p:to>
                                    </p:set>
                                  </p:childTnLst>
                                </p:cTn>
                              </p:par>
                              <p:par>
                                <p:cTn id="206" presetID="53" presetClass="exit" presetSubtype="0" fill="hold" nodeType="withEffect">
                                  <p:stCondLst>
                                    <p:cond delay="0"/>
                                  </p:stCondLst>
                                  <p:childTnLst>
                                    <p:anim calcmode="lin" valueType="num">
                                      <p:cBhvr>
                                        <p:cTn id="207" dur="500"/>
                                        <p:tgtEl>
                                          <p:spTgt spid="23"/>
                                        </p:tgtEl>
                                        <p:attrNameLst>
                                          <p:attrName>ppt_w</p:attrName>
                                        </p:attrNameLst>
                                      </p:cBhvr>
                                      <p:tavLst>
                                        <p:tav tm="0">
                                          <p:val>
                                            <p:strVal val="ppt_w"/>
                                          </p:val>
                                        </p:tav>
                                        <p:tav tm="100000">
                                          <p:val>
                                            <p:fltVal val="0"/>
                                          </p:val>
                                        </p:tav>
                                      </p:tavLst>
                                    </p:anim>
                                    <p:anim calcmode="lin" valueType="num">
                                      <p:cBhvr>
                                        <p:cTn id="208" dur="500"/>
                                        <p:tgtEl>
                                          <p:spTgt spid="23"/>
                                        </p:tgtEl>
                                        <p:attrNameLst>
                                          <p:attrName>ppt_h</p:attrName>
                                        </p:attrNameLst>
                                      </p:cBhvr>
                                      <p:tavLst>
                                        <p:tav tm="0">
                                          <p:val>
                                            <p:strVal val="ppt_h"/>
                                          </p:val>
                                        </p:tav>
                                        <p:tav tm="100000">
                                          <p:val>
                                            <p:fltVal val="0"/>
                                          </p:val>
                                        </p:tav>
                                      </p:tavLst>
                                    </p:anim>
                                    <p:animEffect transition="out" filter="fade">
                                      <p:cBhvr>
                                        <p:cTn id="209" dur="500"/>
                                        <p:tgtEl>
                                          <p:spTgt spid="23"/>
                                        </p:tgtEl>
                                      </p:cBhvr>
                                    </p:animEffect>
                                    <p:set>
                                      <p:cBhvr>
                                        <p:cTn id="210" dur="1" fill="hold">
                                          <p:stCondLst>
                                            <p:cond delay="499"/>
                                          </p:stCondLst>
                                        </p:cTn>
                                        <p:tgtEl>
                                          <p:spTgt spid="23"/>
                                        </p:tgtEl>
                                        <p:attrNameLst>
                                          <p:attrName>style.visibility</p:attrName>
                                        </p:attrNameLst>
                                      </p:cBhvr>
                                      <p:to>
                                        <p:strVal val="hidden"/>
                                      </p:to>
                                    </p:set>
                                  </p:childTnLst>
                                </p:cTn>
                              </p:par>
                              <p:par>
                                <p:cTn id="211" presetID="53" presetClass="exit" presetSubtype="0" fill="hold" grpId="3" nodeType="withEffect">
                                  <p:stCondLst>
                                    <p:cond delay="0"/>
                                  </p:stCondLst>
                                  <p:childTnLst>
                                    <p:anim calcmode="lin" valueType="num">
                                      <p:cBhvr>
                                        <p:cTn id="212" dur="500"/>
                                        <p:tgtEl>
                                          <p:spTgt spid="33"/>
                                        </p:tgtEl>
                                        <p:attrNameLst>
                                          <p:attrName>ppt_w</p:attrName>
                                        </p:attrNameLst>
                                      </p:cBhvr>
                                      <p:tavLst>
                                        <p:tav tm="0">
                                          <p:val>
                                            <p:strVal val="ppt_w"/>
                                          </p:val>
                                        </p:tav>
                                        <p:tav tm="100000">
                                          <p:val>
                                            <p:fltVal val="0"/>
                                          </p:val>
                                        </p:tav>
                                      </p:tavLst>
                                    </p:anim>
                                    <p:anim calcmode="lin" valueType="num">
                                      <p:cBhvr>
                                        <p:cTn id="213" dur="500"/>
                                        <p:tgtEl>
                                          <p:spTgt spid="33"/>
                                        </p:tgtEl>
                                        <p:attrNameLst>
                                          <p:attrName>ppt_h</p:attrName>
                                        </p:attrNameLst>
                                      </p:cBhvr>
                                      <p:tavLst>
                                        <p:tav tm="0">
                                          <p:val>
                                            <p:strVal val="ppt_h"/>
                                          </p:val>
                                        </p:tav>
                                        <p:tav tm="100000">
                                          <p:val>
                                            <p:fltVal val="0"/>
                                          </p:val>
                                        </p:tav>
                                      </p:tavLst>
                                    </p:anim>
                                    <p:animEffect transition="out" filter="fade">
                                      <p:cBhvr>
                                        <p:cTn id="214" dur="500"/>
                                        <p:tgtEl>
                                          <p:spTgt spid="33"/>
                                        </p:tgtEl>
                                      </p:cBhvr>
                                    </p:animEffect>
                                    <p:set>
                                      <p:cBhvr>
                                        <p:cTn id="215" dur="1" fill="hold">
                                          <p:stCondLst>
                                            <p:cond delay="499"/>
                                          </p:stCondLst>
                                        </p:cTn>
                                        <p:tgtEl>
                                          <p:spTgt spid="33"/>
                                        </p:tgtEl>
                                        <p:attrNameLst>
                                          <p:attrName>style.visibility</p:attrName>
                                        </p:attrNameLst>
                                      </p:cBhvr>
                                      <p:to>
                                        <p:strVal val="hidden"/>
                                      </p:to>
                                    </p:set>
                                  </p:childTnLst>
                                </p:cTn>
                              </p:par>
                              <p:par>
                                <p:cTn id="216" presetID="53" presetClass="exit" presetSubtype="0" fill="hold" grpId="3" nodeType="withEffect">
                                  <p:stCondLst>
                                    <p:cond delay="0"/>
                                  </p:stCondLst>
                                  <p:childTnLst>
                                    <p:anim calcmode="lin" valueType="num">
                                      <p:cBhvr>
                                        <p:cTn id="217" dur="500"/>
                                        <p:tgtEl>
                                          <p:spTgt spid="24"/>
                                        </p:tgtEl>
                                        <p:attrNameLst>
                                          <p:attrName>ppt_w</p:attrName>
                                        </p:attrNameLst>
                                      </p:cBhvr>
                                      <p:tavLst>
                                        <p:tav tm="0">
                                          <p:val>
                                            <p:strVal val="ppt_w"/>
                                          </p:val>
                                        </p:tav>
                                        <p:tav tm="100000">
                                          <p:val>
                                            <p:fltVal val="0"/>
                                          </p:val>
                                        </p:tav>
                                      </p:tavLst>
                                    </p:anim>
                                    <p:anim calcmode="lin" valueType="num">
                                      <p:cBhvr>
                                        <p:cTn id="218" dur="500"/>
                                        <p:tgtEl>
                                          <p:spTgt spid="24"/>
                                        </p:tgtEl>
                                        <p:attrNameLst>
                                          <p:attrName>ppt_h</p:attrName>
                                        </p:attrNameLst>
                                      </p:cBhvr>
                                      <p:tavLst>
                                        <p:tav tm="0">
                                          <p:val>
                                            <p:strVal val="ppt_h"/>
                                          </p:val>
                                        </p:tav>
                                        <p:tav tm="100000">
                                          <p:val>
                                            <p:fltVal val="0"/>
                                          </p:val>
                                        </p:tav>
                                      </p:tavLst>
                                    </p:anim>
                                    <p:animEffect transition="out" filter="fade">
                                      <p:cBhvr>
                                        <p:cTn id="219" dur="500"/>
                                        <p:tgtEl>
                                          <p:spTgt spid="24"/>
                                        </p:tgtEl>
                                      </p:cBhvr>
                                    </p:animEffect>
                                    <p:set>
                                      <p:cBhvr>
                                        <p:cTn id="220" dur="1" fill="hold">
                                          <p:stCondLst>
                                            <p:cond delay="499"/>
                                          </p:stCondLst>
                                        </p:cTn>
                                        <p:tgtEl>
                                          <p:spTgt spid="24"/>
                                        </p:tgtEl>
                                        <p:attrNameLst>
                                          <p:attrName>style.visibility</p:attrName>
                                        </p:attrNameLst>
                                      </p:cBhvr>
                                      <p:to>
                                        <p:strVal val="hidden"/>
                                      </p:to>
                                    </p:set>
                                  </p:childTnLst>
                                </p:cTn>
                              </p:par>
                              <p:par>
                                <p:cTn id="221" presetID="53" presetClass="exit" presetSubtype="0" fill="hold" grpId="3" nodeType="withEffect">
                                  <p:stCondLst>
                                    <p:cond delay="0"/>
                                  </p:stCondLst>
                                  <p:childTnLst>
                                    <p:anim calcmode="lin" valueType="num">
                                      <p:cBhvr>
                                        <p:cTn id="222" dur="500"/>
                                        <p:tgtEl>
                                          <p:spTgt spid="32"/>
                                        </p:tgtEl>
                                        <p:attrNameLst>
                                          <p:attrName>ppt_w</p:attrName>
                                        </p:attrNameLst>
                                      </p:cBhvr>
                                      <p:tavLst>
                                        <p:tav tm="0">
                                          <p:val>
                                            <p:strVal val="ppt_w"/>
                                          </p:val>
                                        </p:tav>
                                        <p:tav tm="100000">
                                          <p:val>
                                            <p:fltVal val="0"/>
                                          </p:val>
                                        </p:tav>
                                      </p:tavLst>
                                    </p:anim>
                                    <p:anim calcmode="lin" valueType="num">
                                      <p:cBhvr>
                                        <p:cTn id="223" dur="500"/>
                                        <p:tgtEl>
                                          <p:spTgt spid="32"/>
                                        </p:tgtEl>
                                        <p:attrNameLst>
                                          <p:attrName>ppt_h</p:attrName>
                                        </p:attrNameLst>
                                      </p:cBhvr>
                                      <p:tavLst>
                                        <p:tav tm="0">
                                          <p:val>
                                            <p:strVal val="ppt_h"/>
                                          </p:val>
                                        </p:tav>
                                        <p:tav tm="100000">
                                          <p:val>
                                            <p:fltVal val="0"/>
                                          </p:val>
                                        </p:tav>
                                      </p:tavLst>
                                    </p:anim>
                                    <p:animEffect transition="out" filter="fade">
                                      <p:cBhvr>
                                        <p:cTn id="224" dur="500"/>
                                        <p:tgtEl>
                                          <p:spTgt spid="32"/>
                                        </p:tgtEl>
                                      </p:cBhvr>
                                    </p:animEffect>
                                    <p:set>
                                      <p:cBhvr>
                                        <p:cTn id="225" dur="1" fill="hold">
                                          <p:stCondLst>
                                            <p:cond delay="499"/>
                                          </p:stCondLst>
                                        </p:cTn>
                                        <p:tgtEl>
                                          <p:spTgt spid="32"/>
                                        </p:tgtEl>
                                        <p:attrNameLst>
                                          <p:attrName>style.visibility</p:attrName>
                                        </p:attrNameLst>
                                      </p:cBhvr>
                                      <p:to>
                                        <p:strVal val="hidden"/>
                                      </p:to>
                                    </p:set>
                                  </p:childTnLst>
                                </p:cTn>
                              </p:par>
                              <p:par>
                                <p:cTn id="226" presetID="53" presetClass="exit" presetSubtype="0" fill="hold" grpId="3" nodeType="withEffect">
                                  <p:stCondLst>
                                    <p:cond delay="0"/>
                                  </p:stCondLst>
                                  <p:childTnLst>
                                    <p:anim calcmode="lin" valueType="num">
                                      <p:cBhvr>
                                        <p:cTn id="227" dur="500"/>
                                        <p:tgtEl>
                                          <p:spTgt spid="25"/>
                                        </p:tgtEl>
                                        <p:attrNameLst>
                                          <p:attrName>ppt_w</p:attrName>
                                        </p:attrNameLst>
                                      </p:cBhvr>
                                      <p:tavLst>
                                        <p:tav tm="0">
                                          <p:val>
                                            <p:strVal val="ppt_w"/>
                                          </p:val>
                                        </p:tav>
                                        <p:tav tm="100000">
                                          <p:val>
                                            <p:fltVal val="0"/>
                                          </p:val>
                                        </p:tav>
                                      </p:tavLst>
                                    </p:anim>
                                    <p:anim calcmode="lin" valueType="num">
                                      <p:cBhvr>
                                        <p:cTn id="228" dur="500"/>
                                        <p:tgtEl>
                                          <p:spTgt spid="25"/>
                                        </p:tgtEl>
                                        <p:attrNameLst>
                                          <p:attrName>ppt_h</p:attrName>
                                        </p:attrNameLst>
                                      </p:cBhvr>
                                      <p:tavLst>
                                        <p:tav tm="0">
                                          <p:val>
                                            <p:strVal val="ppt_h"/>
                                          </p:val>
                                        </p:tav>
                                        <p:tav tm="100000">
                                          <p:val>
                                            <p:fltVal val="0"/>
                                          </p:val>
                                        </p:tav>
                                      </p:tavLst>
                                    </p:anim>
                                    <p:animEffect transition="out" filter="fade">
                                      <p:cBhvr>
                                        <p:cTn id="229" dur="500"/>
                                        <p:tgtEl>
                                          <p:spTgt spid="25"/>
                                        </p:tgtEl>
                                      </p:cBhvr>
                                    </p:animEffect>
                                    <p:set>
                                      <p:cBhvr>
                                        <p:cTn id="230" dur="1" fill="hold">
                                          <p:stCondLst>
                                            <p:cond delay="499"/>
                                          </p:stCondLst>
                                        </p:cTn>
                                        <p:tgtEl>
                                          <p:spTgt spid="25"/>
                                        </p:tgtEl>
                                        <p:attrNameLst>
                                          <p:attrName>style.visibility</p:attrName>
                                        </p:attrNameLst>
                                      </p:cBhvr>
                                      <p:to>
                                        <p:strVal val="hidden"/>
                                      </p:to>
                                    </p:set>
                                  </p:childTnLst>
                                </p:cTn>
                              </p:par>
                              <p:par>
                                <p:cTn id="231" presetID="53" presetClass="exit" presetSubtype="0" fill="hold" grpId="4" nodeType="withEffect">
                                  <p:stCondLst>
                                    <p:cond delay="0"/>
                                  </p:stCondLst>
                                  <p:childTnLst>
                                    <p:anim calcmode="lin" valueType="num">
                                      <p:cBhvr>
                                        <p:cTn id="232" dur="500"/>
                                        <p:tgtEl>
                                          <p:spTgt spid="26"/>
                                        </p:tgtEl>
                                        <p:attrNameLst>
                                          <p:attrName>ppt_w</p:attrName>
                                        </p:attrNameLst>
                                      </p:cBhvr>
                                      <p:tavLst>
                                        <p:tav tm="0">
                                          <p:val>
                                            <p:strVal val="ppt_w"/>
                                          </p:val>
                                        </p:tav>
                                        <p:tav tm="100000">
                                          <p:val>
                                            <p:fltVal val="0"/>
                                          </p:val>
                                        </p:tav>
                                      </p:tavLst>
                                    </p:anim>
                                    <p:anim calcmode="lin" valueType="num">
                                      <p:cBhvr>
                                        <p:cTn id="233" dur="500"/>
                                        <p:tgtEl>
                                          <p:spTgt spid="26"/>
                                        </p:tgtEl>
                                        <p:attrNameLst>
                                          <p:attrName>ppt_h</p:attrName>
                                        </p:attrNameLst>
                                      </p:cBhvr>
                                      <p:tavLst>
                                        <p:tav tm="0">
                                          <p:val>
                                            <p:strVal val="ppt_h"/>
                                          </p:val>
                                        </p:tav>
                                        <p:tav tm="100000">
                                          <p:val>
                                            <p:fltVal val="0"/>
                                          </p:val>
                                        </p:tav>
                                      </p:tavLst>
                                    </p:anim>
                                    <p:animEffect transition="out" filter="fade">
                                      <p:cBhvr>
                                        <p:cTn id="234" dur="500"/>
                                        <p:tgtEl>
                                          <p:spTgt spid="26"/>
                                        </p:tgtEl>
                                      </p:cBhvr>
                                    </p:animEffect>
                                    <p:set>
                                      <p:cBhvr>
                                        <p:cTn id="235" dur="1" fill="hold">
                                          <p:stCondLst>
                                            <p:cond delay="499"/>
                                          </p:stCondLst>
                                        </p:cTn>
                                        <p:tgtEl>
                                          <p:spTgt spid="26"/>
                                        </p:tgtEl>
                                        <p:attrNameLst>
                                          <p:attrName>style.visibility</p:attrName>
                                        </p:attrNameLst>
                                      </p:cBhvr>
                                      <p:to>
                                        <p:strVal val="hidden"/>
                                      </p:to>
                                    </p:set>
                                  </p:childTnLst>
                                </p:cTn>
                              </p:par>
                              <p:par>
                                <p:cTn id="236" presetID="53" presetClass="exit" presetSubtype="0" fill="hold" grpId="4" nodeType="withEffect">
                                  <p:stCondLst>
                                    <p:cond delay="0"/>
                                  </p:stCondLst>
                                  <p:childTnLst>
                                    <p:anim calcmode="lin" valueType="num">
                                      <p:cBhvr>
                                        <p:cTn id="237" dur="500"/>
                                        <p:tgtEl>
                                          <p:spTgt spid="27"/>
                                        </p:tgtEl>
                                        <p:attrNameLst>
                                          <p:attrName>ppt_w</p:attrName>
                                        </p:attrNameLst>
                                      </p:cBhvr>
                                      <p:tavLst>
                                        <p:tav tm="0">
                                          <p:val>
                                            <p:strVal val="ppt_w"/>
                                          </p:val>
                                        </p:tav>
                                        <p:tav tm="100000">
                                          <p:val>
                                            <p:fltVal val="0"/>
                                          </p:val>
                                        </p:tav>
                                      </p:tavLst>
                                    </p:anim>
                                    <p:anim calcmode="lin" valueType="num">
                                      <p:cBhvr>
                                        <p:cTn id="238" dur="500"/>
                                        <p:tgtEl>
                                          <p:spTgt spid="27"/>
                                        </p:tgtEl>
                                        <p:attrNameLst>
                                          <p:attrName>ppt_h</p:attrName>
                                        </p:attrNameLst>
                                      </p:cBhvr>
                                      <p:tavLst>
                                        <p:tav tm="0">
                                          <p:val>
                                            <p:strVal val="ppt_h"/>
                                          </p:val>
                                        </p:tav>
                                        <p:tav tm="100000">
                                          <p:val>
                                            <p:fltVal val="0"/>
                                          </p:val>
                                        </p:tav>
                                      </p:tavLst>
                                    </p:anim>
                                    <p:animEffect transition="out" filter="fade">
                                      <p:cBhvr>
                                        <p:cTn id="239" dur="500"/>
                                        <p:tgtEl>
                                          <p:spTgt spid="27"/>
                                        </p:tgtEl>
                                      </p:cBhvr>
                                    </p:animEffect>
                                    <p:set>
                                      <p:cBhvr>
                                        <p:cTn id="240" dur="1" fill="hold">
                                          <p:stCondLst>
                                            <p:cond delay="499"/>
                                          </p:stCondLst>
                                        </p:cTn>
                                        <p:tgtEl>
                                          <p:spTgt spid="27"/>
                                        </p:tgtEl>
                                        <p:attrNameLst>
                                          <p:attrName>style.visibility</p:attrName>
                                        </p:attrNameLst>
                                      </p:cBhvr>
                                      <p:to>
                                        <p:strVal val="hidden"/>
                                      </p:to>
                                    </p:set>
                                  </p:childTnLst>
                                </p:cTn>
                              </p:par>
                              <p:par>
                                <p:cTn id="241" presetID="53" presetClass="exit" presetSubtype="0" fill="hold" grpId="4" nodeType="withEffect">
                                  <p:stCondLst>
                                    <p:cond delay="0"/>
                                  </p:stCondLst>
                                  <p:childTnLst>
                                    <p:anim calcmode="lin" valueType="num">
                                      <p:cBhvr>
                                        <p:cTn id="242" dur="500"/>
                                        <p:tgtEl>
                                          <p:spTgt spid="28"/>
                                        </p:tgtEl>
                                        <p:attrNameLst>
                                          <p:attrName>ppt_w</p:attrName>
                                        </p:attrNameLst>
                                      </p:cBhvr>
                                      <p:tavLst>
                                        <p:tav tm="0">
                                          <p:val>
                                            <p:strVal val="ppt_w"/>
                                          </p:val>
                                        </p:tav>
                                        <p:tav tm="100000">
                                          <p:val>
                                            <p:fltVal val="0"/>
                                          </p:val>
                                        </p:tav>
                                      </p:tavLst>
                                    </p:anim>
                                    <p:anim calcmode="lin" valueType="num">
                                      <p:cBhvr>
                                        <p:cTn id="243" dur="500"/>
                                        <p:tgtEl>
                                          <p:spTgt spid="28"/>
                                        </p:tgtEl>
                                        <p:attrNameLst>
                                          <p:attrName>ppt_h</p:attrName>
                                        </p:attrNameLst>
                                      </p:cBhvr>
                                      <p:tavLst>
                                        <p:tav tm="0">
                                          <p:val>
                                            <p:strVal val="ppt_h"/>
                                          </p:val>
                                        </p:tav>
                                        <p:tav tm="100000">
                                          <p:val>
                                            <p:fltVal val="0"/>
                                          </p:val>
                                        </p:tav>
                                      </p:tavLst>
                                    </p:anim>
                                    <p:animEffect transition="out" filter="fade">
                                      <p:cBhvr>
                                        <p:cTn id="244" dur="500"/>
                                        <p:tgtEl>
                                          <p:spTgt spid="28"/>
                                        </p:tgtEl>
                                      </p:cBhvr>
                                    </p:animEffect>
                                    <p:set>
                                      <p:cBhvr>
                                        <p:cTn id="245" dur="1" fill="hold">
                                          <p:stCondLst>
                                            <p:cond delay="499"/>
                                          </p:stCondLst>
                                        </p:cTn>
                                        <p:tgtEl>
                                          <p:spTgt spid="28"/>
                                        </p:tgtEl>
                                        <p:attrNameLst>
                                          <p:attrName>style.visibility</p:attrName>
                                        </p:attrNameLst>
                                      </p:cBhvr>
                                      <p:to>
                                        <p:strVal val="hidden"/>
                                      </p:to>
                                    </p:set>
                                  </p:childTnLst>
                                </p:cTn>
                              </p:par>
                              <p:par>
                                <p:cTn id="246" presetID="53" presetClass="exit" presetSubtype="0" fill="hold" grpId="2" nodeType="withEffect">
                                  <p:stCondLst>
                                    <p:cond delay="0"/>
                                  </p:stCondLst>
                                  <p:childTnLst>
                                    <p:anim calcmode="lin" valueType="num">
                                      <p:cBhvr>
                                        <p:cTn id="247" dur="500"/>
                                        <p:tgtEl>
                                          <p:spTgt spid="29"/>
                                        </p:tgtEl>
                                        <p:attrNameLst>
                                          <p:attrName>ppt_w</p:attrName>
                                        </p:attrNameLst>
                                      </p:cBhvr>
                                      <p:tavLst>
                                        <p:tav tm="0">
                                          <p:val>
                                            <p:strVal val="ppt_w"/>
                                          </p:val>
                                        </p:tav>
                                        <p:tav tm="100000">
                                          <p:val>
                                            <p:fltVal val="0"/>
                                          </p:val>
                                        </p:tav>
                                      </p:tavLst>
                                    </p:anim>
                                    <p:anim calcmode="lin" valueType="num">
                                      <p:cBhvr>
                                        <p:cTn id="248" dur="500"/>
                                        <p:tgtEl>
                                          <p:spTgt spid="29"/>
                                        </p:tgtEl>
                                        <p:attrNameLst>
                                          <p:attrName>ppt_h</p:attrName>
                                        </p:attrNameLst>
                                      </p:cBhvr>
                                      <p:tavLst>
                                        <p:tav tm="0">
                                          <p:val>
                                            <p:strVal val="ppt_h"/>
                                          </p:val>
                                        </p:tav>
                                        <p:tav tm="100000">
                                          <p:val>
                                            <p:fltVal val="0"/>
                                          </p:val>
                                        </p:tav>
                                      </p:tavLst>
                                    </p:anim>
                                    <p:animEffect transition="out" filter="fade">
                                      <p:cBhvr>
                                        <p:cTn id="249" dur="500"/>
                                        <p:tgtEl>
                                          <p:spTgt spid="29"/>
                                        </p:tgtEl>
                                      </p:cBhvr>
                                    </p:animEffect>
                                    <p:set>
                                      <p:cBhvr>
                                        <p:cTn id="250" dur="1" fill="hold">
                                          <p:stCondLst>
                                            <p:cond delay="499"/>
                                          </p:stCondLst>
                                        </p:cTn>
                                        <p:tgtEl>
                                          <p:spTgt spid="29"/>
                                        </p:tgtEl>
                                        <p:attrNameLst>
                                          <p:attrName>style.visibility</p:attrName>
                                        </p:attrNameLst>
                                      </p:cBhvr>
                                      <p:to>
                                        <p:strVal val="hidden"/>
                                      </p:to>
                                    </p:set>
                                  </p:childTnLst>
                                </p:cTn>
                              </p:par>
                              <p:par>
                                <p:cTn id="251" presetID="53" presetClass="exit" presetSubtype="0" fill="hold" grpId="1" nodeType="withEffect">
                                  <p:stCondLst>
                                    <p:cond delay="0"/>
                                  </p:stCondLst>
                                  <p:childTnLst>
                                    <p:anim calcmode="lin" valueType="num">
                                      <p:cBhvr>
                                        <p:cTn id="252" dur="500"/>
                                        <p:tgtEl>
                                          <p:spTgt spid="30"/>
                                        </p:tgtEl>
                                        <p:attrNameLst>
                                          <p:attrName>ppt_w</p:attrName>
                                        </p:attrNameLst>
                                      </p:cBhvr>
                                      <p:tavLst>
                                        <p:tav tm="0">
                                          <p:val>
                                            <p:strVal val="ppt_w"/>
                                          </p:val>
                                        </p:tav>
                                        <p:tav tm="100000">
                                          <p:val>
                                            <p:fltVal val="0"/>
                                          </p:val>
                                        </p:tav>
                                      </p:tavLst>
                                    </p:anim>
                                    <p:anim calcmode="lin" valueType="num">
                                      <p:cBhvr>
                                        <p:cTn id="253" dur="500"/>
                                        <p:tgtEl>
                                          <p:spTgt spid="30"/>
                                        </p:tgtEl>
                                        <p:attrNameLst>
                                          <p:attrName>ppt_h</p:attrName>
                                        </p:attrNameLst>
                                      </p:cBhvr>
                                      <p:tavLst>
                                        <p:tav tm="0">
                                          <p:val>
                                            <p:strVal val="ppt_h"/>
                                          </p:val>
                                        </p:tav>
                                        <p:tav tm="100000">
                                          <p:val>
                                            <p:fltVal val="0"/>
                                          </p:val>
                                        </p:tav>
                                      </p:tavLst>
                                    </p:anim>
                                    <p:animEffect transition="out" filter="fade">
                                      <p:cBhvr>
                                        <p:cTn id="254" dur="500"/>
                                        <p:tgtEl>
                                          <p:spTgt spid="30"/>
                                        </p:tgtEl>
                                      </p:cBhvr>
                                    </p:animEffect>
                                    <p:set>
                                      <p:cBhvr>
                                        <p:cTn id="255" dur="1" fill="hold">
                                          <p:stCondLst>
                                            <p:cond delay="499"/>
                                          </p:stCondLst>
                                        </p:cTn>
                                        <p:tgtEl>
                                          <p:spTgt spid="30"/>
                                        </p:tgtEl>
                                        <p:attrNameLst>
                                          <p:attrName>style.visibility</p:attrName>
                                        </p:attrNameLst>
                                      </p:cBhvr>
                                      <p:to>
                                        <p:strVal val="hidden"/>
                                      </p:to>
                                    </p:set>
                                  </p:childTnLst>
                                </p:cTn>
                              </p:par>
                              <p:par>
                                <p:cTn id="256" presetID="53" presetClass="exit" presetSubtype="0" fill="hold" grpId="3" nodeType="withEffect">
                                  <p:stCondLst>
                                    <p:cond delay="0"/>
                                  </p:stCondLst>
                                  <p:childTnLst>
                                    <p:anim calcmode="lin" valueType="num">
                                      <p:cBhvr>
                                        <p:cTn id="257" dur="500"/>
                                        <p:tgtEl>
                                          <p:spTgt spid="31"/>
                                        </p:tgtEl>
                                        <p:attrNameLst>
                                          <p:attrName>ppt_w</p:attrName>
                                        </p:attrNameLst>
                                      </p:cBhvr>
                                      <p:tavLst>
                                        <p:tav tm="0">
                                          <p:val>
                                            <p:strVal val="ppt_w"/>
                                          </p:val>
                                        </p:tav>
                                        <p:tav tm="100000">
                                          <p:val>
                                            <p:fltVal val="0"/>
                                          </p:val>
                                        </p:tav>
                                      </p:tavLst>
                                    </p:anim>
                                    <p:anim calcmode="lin" valueType="num">
                                      <p:cBhvr>
                                        <p:cTn id="258" dur="500"/>
                                        <p:tgtEl>
                                          <p:spTgt spid="31"/>
                                        </p:tgtEl>
                                        <p:attrNameLst>
                                          <p:attrName>ppt_h</p:attrName>
                                        </p:attrNameLst>
                                      </p:cBhvr>
                                      <p:tavLst>
                                        <p:tav tm="0">
                                          <p:val>
                                            <p:strVal val="ppt_h"/>
                                          </p:val>
                                        </p:tav>
                                        <p:tav tm="100000">
                                          <p:val>
                                            <p:fltVal val="0"/>
                                          </p:val>
                                        </p:tav>
                                      </p:tavLst>
                                    </p:anim>
                                    <p:animEffect transition="out" filter="fade">
                                      <p:cBhvr>
                                        <p:cTn id="259" dur="500"/>
                                        <p:tgtEl>
                                          <p:spTgt spid="31"/>
                                        </p:tgtEl>
                                      </p:cBhvr>
                                    </p:animEffect>
                                    <p:set>
                                      <p:cBhvr>
                                        <p:cTn id="26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2"/>
      <p:bldP spid="10" grpId="3"/>
      <p:bldP spid="10" grpId="4"/>
      <p:bldP spid="24" grpId="0"/>
      <p:bldP spid="24" grpId="1"/>
      <p:bldP spid="24" grpId="2"/>
      <p:bldP spid="24" grpId="3"/>
      <p:bldP spid="25" grpId="0"/>
      <p:bldP spid="25" grpId="1"/>
      <p:bldP spid="25" grpId="2"/>
      <p:bldP spid="25" grpId="3"/>
      <p:bldP spid="26" grpId="0"/>
      <p:bldP spid="26" grpId="1"/>
      <p:bldP spid="26" grpId="2"/>
      <p:bldP spid="26" grpId="3"/>
      <p:bldP spid="26" grpId="4"/>
      <p:bldP spid="27" grpId="0"/>
      <p:bldP spid="27" grpId="1"/>
      <p:bldP spid="27" grpId="2"/>
      <p:bldP spid="27" grpId="3"/>
      <p:bldP spid="27" grpId="4"/>
      <p:bldP spid="28" grpId="0"/>
      <p:bldP spid="28" grpId="2"/>
      <p:bldP spid="28" grpId="3"/>
      <p:bldP spid="28" grpId="4"/>
      <p:bldP spid="29" grpId="0"/>
      <p:bldP spid="29" grpId="1"/>
      <p:bldP spid="29" grpId="2"/>
      <p:bldP spid="30" grpId="0"/>
      <p:bldP spid="30" grpId="1"/>
      <p:bldP spid="31" grpId="1"/>
      <p:bldP spid="31" grpId="2"/>
      <p:bldP spid="31" grpId="3"/>
      <p:bldP spid="32" grpId="0"/>
      <p:bldP spid="32" grpId="1"/>
      <p:bldP spid="32" grpId="2"/>
      <p:bldP spid="32" grpId="3"/>
      <p:bldP spid="33" grpId="0"/>
      <p:bldP spid="33" grpId="1"/>
      <p:bldP spid="33" grpId="2"/>
      <p:bldP spid="33"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Consult</a:t>
            </a:r>
            <a:r>
              <a:rPr lang="en-US" sz="3200" dirty="0" smtClean="0">
                <a:effectLst>
                  <a:outerShdw blurRad="38100" dist="38100" dir="2700000" algn="tl">
                    <a:srgbClr val="000000">
                      <a:alpha val="43137"/>
                    </a:srgbClr>
                  </a:outerShdw>
                </a:effectLst>
                <a:latin typeface="+mj-lt"/>
              </a:rPr>
              <a:t> ~ NASB, KJV – </a:t>
            </a:r>
            <a:r>
              <a:rPr lang="en-US" sz="3200" dirty="0" smtClean="0">
                <a:solidFill>
                  <a:schemeClr val="bg1"/>
                </a:solidFill>
                <a:effectLst>
                  <a:outerShdw blurRad="38100" dist="38100" dir="2700000" algn="tl">
                    <a:srgbClr val="000000">
                      <a:alpha val="43137"/>
                    </a:srgbClr>
                  </a:outerShdw>
                </a:effectLst>
                <a:latin typeface="+mj-lt"/>
              </a:rPr>
              <a:t>seek </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pic>
        <p:nvPicPr>
          <p:cNvPr id="6" name="Picture 5" descr="Ark_of_the_Covenant.jpg"/>
          <p:cNvPicPr>
            <a:picLocks noChangeAspect="1"/>
          </p:cNvPicPr>
          <p:nvPr/>
        </p:nvPicPr>
        <p:blipFill>
          <a:blip r:embed="rId4" cstate="print"/>
          <a:stretch>
            <a:fillRect/>
          </a:stretch>
        </p:blipFill>
        <p:spPr>
          <a:xfrm>
            <a:off x="2017811" y="1044387"/>
            <a:ext cx="5068790" cy="4839005"/>
          </a:xfrm>
          <a:prstGeom prst="rect">
            <a:avLst/>
          </a:prstGeom>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Alamoth</a:t>
            </a:r>
            <a:r>
              <a:rPr lang="en-US" sz="3200" dirty="0" smtClean="0">
                <a:effectLst>
                  <a:outerShdw blurRad="38100" dist="38100" dir="2700000" algn="tl">
                    <a:srgbClr val="000000">
                      <a:alpha val="43137"/>
                    </a:srgbClr>
                  </a:outerShdw>
                </a:effectLst>
                <a:latin typeface="+mj-lt"/>
              </a:rPr>
              <a:t> ~ plural of </a:t>
            </a:r>
            <a:r>
              <a:rPr lang="en-US" sz="3200" b="1" i="1" dirty="0" smtClean="0">
                <a:solidFill>
                  <a:schemeClr val="bg1"/>
                </a:solidFill>
                <a:effectLst>
                  <a:outerShdw blurRad="38100" dist="38100" dir="2700000" algn="tl">
                    <a:srgbClr val="000000">
                      <a:alpha val="43137"/>
                    </a:srgbClr>
                  </a:outerShdw>
                </a:effectLst>
              </a:rPr>
              <a:t>Alma</a:t>
            </a:r>
            <a:r>
              <a:rPr lang="en-US" sz="3200" dirty="0" smtClean="0">
                <a:effectLst>
                  <a:outerShdw blurRad="38100" dist="38100" dir="2700000" algn="tl">
                    <a:srgbClr val="000000">
                      <a:alpha val="43137"/>
                    </a:srgbClr>
                  </a:outerShdw>
                </a:effectLst>
                <a:latin typeface="+mj-lt"/>
              </a:rPr>
              <a:t> (virgin); probably </a:t>
            </a:r>
            <a:r>
              <a:rPr lang="en-US" sz="3200" i="1" dirty="0" smtClean="0">
                <a:effectLst>
                  <a:outerShdw blurRad="38100" dist="38100" dir="2700000" algn="tl">
                    <a:srgbClr val="000000">
                      <a:alpha val="43137"/>
                    </a:srgbClr>
                  </a:outerShdw>
                </a:effectLst>
                <a:latin typeface="+mj-lt"/>
              </a:rPr>
              <a:t>soprano</a:t>
            </a:r>
            <a:endParaRPr lang="en-US" sz="3200" i="1" dirty="0">
              <a:effectLst>
                <a:outerShdw blurRad="38100" dist="38100" dir="2700000" algn="tl">
                  <a:srgbClr val="000000">
                    <a:alpha val="43137"/>
                  </a:srgbClr>
                </a:outerShdw>
              </a:effectLst>
              <a:latin typeface="+mj-lt"/>
            </a:endParaRPr>
          </a:p>
        </p:txBody>
      </p:sp>
      <p:sp>
        <p:nvSpPr>
          <p:cNvPr id="6" name="TextBox 5"/>
          <p:cNvSpPr txBox="1"/>
          <p:nvPr/>
        </p:nvSpPr>
        <p:spPr>
          <a:xfrm>
            <a:off x="457200" y="193675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Sheminith</a:t>
            </a:r>
            <a:r>
              <a:rPr lang="en-US" sz="3200" dirty="0" smtClean="0">
                <a:effectLst>
                  <a:outerShdw blurRad="38100" dist="38100" dir="2700000" algn="tl">
                    <a:srgbClr val="000000">
                      <a:alpha val="43137"/>
                    </a:srgbClr>
                  </a:outerShdw>
                </a:effectLst>
                <a:latin typeface="+mj-lt"/>
              </a:rPr>
              <a:t> ~ from </a:t>
            </a:r>
            <a:r>
              <a:rPr lang="en-US" sz="3200" i="1" dirty="0" smtClean="0">
                <a:effectLst>
                  <a:outerShdw blurRad="38100" dist="38100" dir="2700000" algn="tl">
                    <a:srgbClr val="000000">
                      <a:alpha val="43137"/>
                    </a:srgbClr>
                  </a:outerShdw>
                </a:effectLst>
                <a:latin typeface="+mj-lt"/>
              </a:rPr>
              <a:t>eighth</a:t>
            </a:r>
            <a:r>
              <a:rPr lang="en-US" sz="3200" dirty="0" smtClean="0">
                <a:effectLst>
                  <a:outerShdw blurRad="38100" dist="38100" dir="2700000" algn="tl">
                    <a:srgbClr val="000000">
                      <a:alpha val="43137"/>
                    </a:srgbClr>
                  </a:outerShdw>
                </a:effectLst>
                <a:latin typeface="+mj-lt"/>
              </a:rPr>
              <a:t> (octave)</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2" nodeType="afterEffect">
                                  <p:stCondLst>
                                    <p:cond delay="0"/>
                                  </p:stCondLst>
                                  <p:childTnLst>
                                    <p:set>
                                      <p:cBhvr rctx="PPT">
                                        <p:cTn id="19" dur="indefinite"/>
                                        <p:tgtEl>
                                          <p:spTgt spid="10"/>
                                        </p:tgtEl>
                                        <p:attrNameLst>
                                          <p:attrName>style.opacity</p:attrName>
                                        </p:attrNameLst>
                                      </p:cBhvr>
                                      <p:to>
                                        <p:strVal val="0.5"/>
                                      </p:to>
                                    </p:set>
                                    <p:animEffect filter="image" prLst="opacity: 0.5">
                                      <p:cBhvr rctx="IE">
                                        <p:cTn id="20" dur="indefinite"/>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53" presetClass="exit" presetSubtype="0" fill="hold" grpId="1" nodeType="withEffect">
                                  <p:stCondLst>
                                    <p:cond delay="0"/>
                                  </p:stCondLst>
                                  <p:childTnLst>
                                    <p:anim calcmode="lin" valueType="num">
                                      <p:cBhvr>
                                        <p:cTn id="29" dur="500"/>
                                        <p:tgtEl>
                                          <p:spTgt spid="6"/>
                                        </p:tgtEl>
                                        <p:attrNameLst>
                                          <p:attrName>ppt_w</p:attrName>
                                        </p:attrNameLst>
                                      </p:cBhvr>
                                      <p:tavLst>
                                        <p:tav tm="0">
                                          <p:val>
                                            <p:strVal val="ppt_w"/>
                                          </p:val>
                                        </p:tav>
                                        <p:tav tm="100000">
                                          <p:val>
                                            <p:fltVal val="0"/>
                                          </p:val>
                                        </p:tav>
                                      </p:tavLst>
                                    </p:anim>
                                    <p:anim calcmode="lin" valueType="num">
                                      <p:cBhvr>
                                        <p:cTn id="30" dur="500"/>
                                        <p:tgtEl>
                                          <p:spTgt spid="6"/>
                                        </p:tgtEl>
                                        <p:attrNameLst>
                                          <p:attrName>ppt_h</p:attrName>
                                        </p:attrNameLst>
                                      </p:cBhvr>
                                      <p:tavLst>
                                        <p:tav tm="0">
                                          <p:val>
                                            <p:strVal val="ppt_h"/>
                                          </p:val>
                                        </p:tav>
                                        <p:tav tm="100000">
                                          <p:val>
                                            <p:fltVal val="0"/>
                                          </p:val>
                                        </p:tav>
                                      </p:tavLst>
                                    </p:anim>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Doorkeepers</a:t>
            </a:r>
            <a:r>
              <a:rPr lang="en-US" sz="3200" dirty="0" smtClean="0">
                <a:effectLst>
                  <a:outerShdw blurRad="38100" dist="38100" dir="2700000" algn="tl">
                    <a:srgbClr val="000000">
                      <a:alpha val="43137"/>
                    </a:srgbClr>
                  </a:outerShdw>
                </a:effectLst>
                <a:latin typeface="+mj-lt"/>
              </a:rPr>
              <a:t> ~ i.e. </a:t>
            </a:r>
            <a:r>
              <a:rPr lang="en-US" sz="3200" i="1" dirty="0" smtClean="0">
                <a:effectLst>
                  <a:outerShdw blurRad="38100" dist="38100" dir="2700000" algn="tl">
                    <a:srgbClr val="000000">
                      <a:alpha val="43137"/>
                    </a:srgbClr>
                  </a:outerShdw>
                </a:effectLst>
                <a:latin typeface="+mj-lt"/>
              </a:rPr>
              <a:t>ushers</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2 Sam. 6:23 ~ </a:t>
            </a:r>
            <a:r>
              <a:rPr lang="en-US" sz="3200" dirty="0" smtClean="0">
                <a:solidFill>
                  <a:schemeClr val="bg1"/>
                </a:solidFill>
                <a:effectLst>
                  <a:outerShdw blurRad="38100" dist="38100" dir="2700000" algn="tl">
                    <a:srgbClr val="000000">
                      <a:alpha val="43137"/>
                    </a:srgbClr>
                  </a:outerShdw>
                </a:effectLst>
                <a:latin typeface="+mj-lt"/>
              </a:rPr>
              <a:t>Therefore Michal the daughter of Saul had no children to the day of her death.</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525000" y="3352800"/>
            <a:ext cx="2444750"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cstate="print"/>
          <a:srcRect t="17112" b="18717"/>
          <a:stretch>
            <a:fillRect/>
          </a:stretch>
        </p:blipFill>
        <p:spPr bwMode="auto">
          <a:xfrm>
            <a:off x="6472698" y="5592096"/>
            <a:ext cx="2457450" cy="1143000"/>
          </a:xfrm>
          <a:prstGeom prst="rect">
            <a:avLst/>
          </a:prstGeom>
          <a:noFill/>
          <a:ln w="9525">
            <a:noFill/>
            <a:miter lim="800000"/>
            <a:headEnd/>
            <a:tailEnd/>
          </a:ln>
          <a:effectLst>
            <a:glow rad="228600">
              <a:srgbClr val="EAD482">
                <a:alpha val="40000"/>
              </a:srgbClr>
            </a:glow>
          </a:effectLst>
        </p:spPr>
      </p:pic>
      <p:sp>
        <p:nvSpPr>
          <p:cNvPr id="9" name="TextBox 8"/>
          <p:cNvSpPr txBox="1"/>
          <p:nvPr/>
        </p:nvSpPr>
        <p:spPr>
          <a:xfrm>
            <a:off x="457200" y="228600"/>
            <a:ext cx="8229600" cy="830997"/>
          </a:xfrm>
          <a:prstGeom prst="rect">
            <a:avLst/>
          </a:prstGeom>
          <a:noFill/>
        </p:spPr>
        <p:txBody>
          <a:bodyPr wrap="square" rtlCol="0">
            <a:spAutoFit/>
            <a:scene3d>
              <a:camera prst="orthographicFront"/>
              <a:lightRig rig="threePt" dir="t"/>
            </a:scene3d>
            <a:sp3d extrusionH="88900">
              <a:bevelT w="63500" h="63500" prst="convex"/>
            </a:sp3d>
          </a:bodyPr>
          <a:lstStyle/>
          <a:p>
            <a:r>
              <a:rPr lang="en-US" sz="4800" dirty="0" smtClean="0">
                <a:solidFill>
                  <a:srgbClr val="C7971F"/>
                </a:solidFill>
                <a:effectLst>
                  <a:outerShdw blurRad="50800" dist="101600" dir="2700000" algn="tl" rotWithShape="0">
                    <a:prstClr val="black">
                      <a:alpha val="50000"/>
                    </a:prstClr>
                  </a:outerShdw>
                </a:effectLst>
                <a:latin typeface="Mitzvah" pitchFamily="2" charset="0"/>
              </a:rPr>
              <a:t>1 chronicles 14:1 – 17:27</a:t>
            </a:r>
            <a:endParaRPr lang="en-US" sz="4800" dirty="0">
              <a:solidFill>
                <a:srgbClr val="C7971F"/>
              </a:solidFill>
              <a:effectLst>
                <a:outerShdw blurRad="50800" dist="101600" dir="2700000" algn="tl" rotWithShape="0">
                  <a:prstClr val="black">
                    <a:alpha val="50000"/>
                  </a:prstClr>
                </a:outerShdw>
              </a:effectLst>
              <a:latin typeface="Mitzvah" pitchFamily="2" charset="0"/>
            </a:endParaRPr>
          </a:p>
        </p:txBody>
      </p:sp>
      <p:sp>
        <p:nvSpPr>
          <p:cNvPr id="10" name="TextBox 9"/>
          <p:cNvSpPr txBox="1"/>
          <p:nvPr/>
        </p:nvSpPr>
        <p:spPr>
          <a:xfrm>
            <a:off x="457200" y="914400"/>
            <a:ext cx="8229600" cy="206210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KJV ~ </a:t>
            </a:r>
            <a:r>
              <a:rPr lang="en-US" sz="3200" dirty="0" smtClean="0">
                <a:solidFill>
                  <a:schemeClr val="bg1"/>
                </a:solidFill>
                <a:effectLst>
                  <a:outerShdw blurRad="38100" dist="38100" dir="2700000" algn="tl">
                    <a:srgbClr val="000000">
                      <a:alpha val="43137"/>
                    </a:srgbClr>
                  </a:outerShdw>
                </a:effectLst>
                <a:latin typeface="+mj-lt"/>
              </a:rPr>
              <a:t>And he dealt to every one of Israel, both man and woman, to every one a loaf of bread, and a good piece of flesh, and a flagon </a:t>
            </a:r>
            <a:r>
              <a:rPr lang="en-US" sz="3200" i="1" dirty="0" smtClean="0">
                <a:solidFill>
                  <a:schemeClr val="bg1"/>
                </a:solidFill>
                <a:effectLst>
                  <a:outerShdw blurRad="38100" dist="38100" dir="2700000" algn="tl">
                    <a:srgbClr val="000000">
                      <a:alpha val="43137"/>
                    </a:srgbClr>
                  </a:outerShdw>
                </a:effectLst>
                <a:latin typeface="+mj-lt"/>
              </a:rPr>
              <a:t>of wine.</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Chronicles">
  <a:themeElements>
    <a:clrScheme name="Chronicles">
      <a:dk1>
        <a:srgbClr val="FFFFFF"/>
      </a:dk1>
      <a:lt1>
        <a:srgbClr val="FFFF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ronicles">
      <a:majorFont>
        <a:latin typeface="Eras Demi IT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Chronicles</Template>
  <TotalTime>967</TotalTime>
  <Words>462</Words>
  <Application>Microsoft Office PowerPoint</Application>
  <PresentationFormat>On-screen Show (4:3)</PresentationFormat>
  <Paragraphs>51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Chronicles</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95</cp:revision>
  <dcterms:created xsi:type="dcterms:W3CDTF">2010-12-27T16:37:07Z</dcterms:created>
  <dcterms:modified xsi:type="dcterms:W3CDTF">2011-01-05T20:18:14Z</dcterms:modified>
</cp:coreProperties>
</file>